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30028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988753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502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020092"/>
              </p:ext>
            </p:extLst>
          </p:nvPr>
        </p:nvGraphicFramePr>
        <p:xfrm>
          <a:off x="196550" y="1277359"/>
          <a:ext cx="7118651" cy="54178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950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695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356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451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276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6950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6950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668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2009"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797138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625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73602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329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592564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233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384490"/>
              </p:ext>
            </p:extLst>
          </p:nvPr>
        </p:nvGraphicFramePr>
        <p:xfrm>
          <a:off x="196550" y="1277359"/>
          <a:ext cx="7110104" cy="54097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572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229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330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158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572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0172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0667"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50085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772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656395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380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963395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460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386361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60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008682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829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423165"/>
              </p:ext>
            </p:extLst>
          </p:nvPr>
        </p:nvGraphicFramePr>
        <p:xfrm>
          <a:off x="196550" y="1277359"/>
          <a:ext cx="7101557" cy="54339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11658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844693">
                <a:tc>
                  <a:txBody>
                    <a:bodyPr/>
                    <a:lstStyle/>
                    <a:p>
                      <a:r>
                        <a:rPr lang="en-US" sz="1800" smtClean="0"/>
                        <a:t>31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00501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506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797" y="438700"/>
            <a:ext cx="7772400" cy="766257"/>
          </a:xfrm>
        </p:spPr>
        <p:txBody>
          <a:bodyPr>
            <a:normAutofit fontScale="90000"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475996"/>
              </p:ext>
            </p:extLst>
          </p:nvPr>
        </p:nvGraphicFramePr>
        <p:xfrm>
          <a:off x="196550" y="1277359"/>
          <a:ext cx="7101557" cy="53627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51034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12082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368531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Mon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Tues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Wed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Thurs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Fri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Sat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/>
                        <a:t>Sun</a:t>
                      </a:r>
                      <a:endParaRPr lang="en-US" sz="1800" b="1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6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13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14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17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19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20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21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22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23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24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25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26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27</a:t>
                      </a:r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98838">
                <a:tc>
                  <a:txBody>
                    <a:bodyPr/>
                    <a:lstStyle/>
                    <a:p>
                      <a:r>
                        <a:rPr lang="en-US" sz="1800" smtClean="0"/>
                        <a:t>28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29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smtClean="0"/>
                        <a:t>30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100240"/>
              </p:ext>
            </p:extLst>
          </p:nvPr>
        </p:nvGraphicFramePr>
        <p:xfrm>
          <a:off x="7369323" y="1268813"/>
          <a:ext cx="1663582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3582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891561"/>
              </p:ext>
            </p:extLst>
          </p:nvPr>
        </p:nvGraphicFramePr>
        <p:xfrm>
          <a:off x="7372350" y="3179920"/>
          <a:ext cx="1660554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554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299992"/>
              </p:ext>
            </p:extLst>
          </p:nvPr>
        </p:nvGraphicFramePr>
        <p:xfrm>
          <a:off x="7367954" y="5096397"/>
          <a:ext cx="1656405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640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812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________________________________________________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226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510</Words>
  <Application>Microsoft Office PowerPoint</Application>
  <PresentationFormat>Letter Paper (8.5x11 in)</PresentationFormat>
  <Paragraphs>498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January 2020</vt:lpstr>
      <vt:lpstr>February 2020</vt:lpstr>
      <vt:lpstr>March 2020</vt:lpstr>
      <vt:lpstr>April 2020</vt:lpstr>
      <vt:lpstr>May 2020</vt:lpstr>
      <vt:lpstr>June 2020</vt:lpstr>
      <vt:lpstr>July 2020</vt:lpstr>
      <vt:lpstr>August 2020</vt:lpstr>
      <vt:lpstr>September 2020</vt:lpstr>
      <vt:lpstr>October 2020</vt:lpstr>
      <vt:lpstr>November 2020</vt:lpstr>
      <vt:lpstr>December 2020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18</cp:revision>
  <dcterms:created xsi:type="dcterms:W3CDTF">2019-05-29T16:42:40Z</dcterms:created>
  <dcterms:modified xsi:type="dcterms:W3CDTF">2019-06-04T19:57:50Z</dcterms:modified>
</cp:coreProperties>
</file>