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69" r:id="rId3"/>
    <p:sldId id="256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281" r:id="rId27"/>
  </p:sldIdLst>
  <p:sldSz cx="9144000" cy="6858000" type="letter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27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957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471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700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94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85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130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039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198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598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102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55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2134B-78DB-41A9-8F00-3B48C1B9147C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016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0744" y="222192"/>
            <a:ext cx="3977533" cy="1452784"/>
          </a:xfrm>
          <a:noFill/>
        </p:spPr>
        <p:txBody>
          <a:bodyPr>
            <a:norm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Classic Cars </a:t>
            </a:r>
            <a:endParaRPr lang="en-US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09671" y="5405216"/>
            <a:ext cx="3977533" cy="145278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2020 Calendar</a:t>
            </a:r>
            <a:endParaRPr lang="en-US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0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279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3" y="148143"/>
            <a:ext cx="4238713" cy="1595199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en-US" sz="6600" b="1" i="1" smtClean="0"/>
              <a:t>May</a:t>
            </a:r>
            <a:r>
              <a:rPr lang="en-US" sz="2400" b="1"/>
              <a:t/>
            </a:r>
            <a:br>
              <a:rPr lang="en-US" sz="2400" b="1"/>
            </a:br>
            <a:r>
              <a:rPr lang="en-US" sz="2400" b="1" smtClean="0"/>
              <a:t>                                                 2020</a:t>
            </a:r>
            <a:endParaRPr lang="en-US" sz="2400" b="1" i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320922"/>
              </p:ext>
            </p:extLst>
          </p:nvPr>
        </p:nvGraphicFramePr>
        <p:xfrm>
          <a:off x="123912" y="1779955"/>
          <a:ext cx="8857718" cy="49485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538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26538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26538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307921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1222857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26538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26538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362758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7638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763804"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763804"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763804"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763804"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  <a:tr h="763804"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28318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540685"/>
              </p:ext>
            </p:extLst>
          </p:nvPr>
        </p:nvGraphicFramePr>
        <p:xfrm>
          <a:off x="4572000" y="213646"/>
          <a:ext cx="4423872" cy="1521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23872">
                  <a:extLst>
                    <a:ext uri="{9D8B030D-6E8A-4147-A177-3AD203B41FA5}">
                      <a16:colId xmlns:a16="http://schemas.microsoft.com/office/drawing/2014/main" val="2285321384"/>
                    </a:ext>
                  </a:extLst>
                </a:gridCol>
              </a:tblGrid>
              <a:tr h="1521150">
                <a:tc>
                  <a:txBody>
                    <a:bodyPr/>
                    <a:lstStyle/>
                    <a:p>
                      <a:r>
                        <a:rPr lang="en-US" i="1" smtClean="0"/>
                        <a:t>Notes</a:t>
                      </a:r>
                      <a:r>
                        <a:rPr lang="en-US" baseline="0" smtClean="0"/>
                        <a:t>  _______________________________</a:t>
                      </a:r>
                    </a:p>
                    <a:p>
                      <a:r>
                        <a:rPr lang="en-US" baseline="0" smtClean="0"/>
                        <a:t>____________________________________________________________________________________________________________________________________________________</a:t>
                      </a:r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31130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30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55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3" y="148143"/>
            <a:ext cx="4238713" cy="1595199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en-US" sz="6600" b="1" i="1" smtClean="0"/>
              <a:t>June</a:t>
            </a:r>
            <a:r>
              <a:rPr lang="en-US" sz="2400" b="1"/>
              <a:t/>
            </a:r>
            <a:br>
              <a:rPr lang="en-US" sz="2400" b="1"/>
            </a:br>
            <a:r>
              <a:rPr lang="en-US" sz="2400" b="1" smtClean="0"/>
              <a:t>                                                 2020</a:t>
            </a:r>
            <a:endParaRPr lang="en-US" sz="2400" b="1" i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870684"/>
              </p:ext>
            </p:extLst>
          </p:nvPr>
        </p:nvGraphicFramePr>
        <p:xfrm>
          <a:off x="123912" y="1779955"/>
          <a:ext cx="8900446" cy="4942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1492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314230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1228756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34255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540685"/>
              </p:ext>
            </p:extLst>
          </p:nvPr>
        </p:nvGraphicFramePr>
        <p:xfrm>
          <a:off x="4572000" y="213646"/>
          <a:ext cx="4423872" cy="1521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23872">
                  <a:extLst>
                    <a:ext uri="{9D8B030D-6E8A-4147-A177-3AD203B41FA5}">
                      <a16:colId xmlns:a16="http://schemas.microsoft.com/office/drawing/2014/main" val="2285321384"/>
                    </a:ext>
                  </a:extLst>
                </a:gridCol>
              </a:tblGrid>
              <a:tr h="1521150">
                <a:tc>
                  <a:txBody>
                    <a:bodyPr/>
                    <a:lstStyle/>
                    <a:p>
                      <a:r>
                        <a:rPr lang="en-US" i="1" smtClean="0"/>
                        <a:t>Notes</a:t>
                      </a:r>
                      <a:r>
                        <a:rPr lang="en-US" baseline="0" smtClean="0"/>
                        <a:t>  _______________________________</a:t>
                      </a:r>
                    </a:p>
                    <a:p>
                      <a:r>
                        <a:rPr lang="en-US" baseline="0" smtClean="0"/>
                        <a:t>____________________________________________________________________________________________________________________________________________________</a:t>
                      </a:r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31130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352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500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3" y="148143"/>
            <a:ext cx="4238713" cy="1595199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en-US" sz="6600" b="1" i="1" smtClean="0"/>
              <a:t>July</a:t>
            </a:r>
            <a:r>
              <a:rPr lang="en-US" sz="2400" b="1"/>
              <a:t/>
            </a:r>
            <a:br>
              <a:rPr lang="en-US" sz="2400" b="1"/>
            </a:br>
            <a:r>
              <a:rPr lang="en-US" sz="2400" b="1" smtClean="0"/>
              <a:t>                                                 2020</a:t>
            </a:r>
            <a:endParaRPr lang="en-US" sz="2400" b="1" i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201687"/>
              </p:ext>
            </p:extLst>
          </p:nvPr>
        </p:nvGraphicFramePr>
        <p:xfrm>
          <a:off x="123912" y="1779955"/>
          <a:ext cx="8900446" cy="4942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1492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314230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1228756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34255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540685"/>
              </p:ext>
            </p:extLst>
          </p:nvPr>
        </p:nvGraphicFramePr>
        <p:xfrm>
          <a:off x="4572000" y="213646"/>
          <a:ext cx="4423872" cy="1521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23872">
                  <a:extLst>
                    <a:ext uri="{9D8B030D-6E8A-4147-A177-3AD203B41FA5}">
                      <a16:colId xmlns:a16="http://schemas.microsoft.com/office/drawing/2014/main" val="2285321384"/>
                    </a:ext>
                  </a:extLst>
                </a:gridCol>
              </a:tblGrid>
              <a:tr h="1521150">
                <a:tc>
                  <a:txBody>
                    <a:bodyPr/>
                    <a:lstStyle/>
                    <a:p>
                      <a:r>
                        <a:rPr lang="en-US" i="1" smtClean="0"/>
                        <a:t>Notes</a:t>
                      </a:r>
                      <a:r>
                        <a:rPr lang="en-US" baseline="0" smtClean="0"/>
                        <a:t>  _______________________________</a:t>
                      </a:r>
                    </a:p>
                    <a:p>
                      <a:r>
                        <a:rPr lang="en-US" baseline="0" smtClean="0"/>
                        <a:t>____________________________________________________________________________________________________________________________________________________</a:t>
                      </a:r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31130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40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6076"/>
            <a:ext cx="914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68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3" y="148143"/>
            <a:ext cx="4238713" cy="1595199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en-US" sz="6600" b="1" i="1" smtClean="0"/>
              <a:t>August</a:t>
            </a:r>
            <a:r>
              <a:rPr lang="en-US" sz="2400" b="1"/>
              <a:t/>
            </a:r>
            <a:br>
              <a:rPr lang="en-US" sz="2400" b="1"/>
            </a:br>
            <a:r>
              <a:rPr lang="en-US" sz="2400" b="1" smtClean="0"/>
              <a:t>                                                 2020</a:t>
            </a:r>
            <a:endParaRPr lang="en-US" sz="2400" b="1" i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956939"/>
              </p:ext>
            </p:extLst>
          </p:nvPr>
        </p:nvGraphicFramePr>
        <p:xfrm>
          <a:off x="123911" y="1779955"/>
          <a:ext cx="8900446" cy="495446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1492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314230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1228756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305609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76478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764784"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764784"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764784"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764784"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  <a:tr h="764784"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9732685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540685"/>
              </p:ext>
            </p:extLst>
          </p:nvPr>
        </p:nvGraphicFramePr>
        <p:xfrm>
          <a:off x="4572000" y="213646"/>
          <a:ext cx="4423872" cy="1521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23872">
                  <a:extLst>
                    <a:ext uri="{9D8B030D-6E8A-4147-A177-3AD203B41FA5}">
                      <a16:colId xmlns:a16="http://schemas.microsoft.com/office/drawing/2014/main" val="2285321384"/>
                    </a:ext>
                  </a:extLst>
                </a:gridCol>
              </a:tblGrid>
              <a:tr h="1521150">
                <a:tc>
                  <a:txBody>
                    <a:bodyPr/>
                    <a:lstStyle/>
                    <a:p>
                      <a:r>
                        <a:rPr lang="en-US" i="1" smtClean="0"/>
                        <a:t>Notes</a:t>
                      </a:r>
                      <a:r>
                        <a:rPr lang="en-US" baseline="0" smtClean="0"/>
                        <a:t>  _______________________________</a:t>
                      </a:r>
                    </a:p>
                    <a:p>
                      <a:r>
                        <a:rPr lang="en-US" baseline="0" smtClean="0"/>
                        <a:t>____________________________________________________________________________________________________________________________________________________</a:t>
                      </a:r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31130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256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870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3" y="148143"/>
            <a:ext cx="4238713" cy="1595199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en-US" sz="6600" b="1" i="1" smtClean="0"/>
              <a:t>September</a:t>
            </a:r>
            <a:r>
              <a:rPr lang="en-US" sz="2400" b="1"/>
              <a:t/>
            </a:r>
            <a:br>
              <a:rPr lang="en-US" sz="2400" b="1"/>
            </a:br>
            <a:r>
              <a:rPr lang="en-US" sz="2400" b="1" smtClean="0"/>
              <a:t>                                                 2020</a:t>
            </a:r>
            <a:endParaRPr lang="en-US" sz="2400" b="1" i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212986"/>
              </p:ext>
            </p:extLst>
          </p:nvPr>
        </p:nvGraphicFramePr>
        <p:xfrm>
          <a:off x="123912" y="1779955"/>
          <a:ext cx="8900446" cy="4942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1492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314230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1228756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34255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540685"/>
              </p:ext>
            </p:extLst>
          </p:nvPr>
        </p:nvGraphicFramePr>
        <p:xfrm>
          <a:off x="4572000" y="213646"/>
          <a:ext cx="4423872" cy="1521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23872">
                  <a:extLst>
                    <a:ext uri="{9D8B030D-6E8A-4147-A177-3AD203B41FA5}">
                      <a16:colId xmlns:a16="http://schemas.microsoft.com/office/drawing/2014/main" val="2285321384"/>
                    </a:ext>
                  </a:extLst>
                </a:gridCol>
              </a:tblGrid>
              <a:tr h="1521150">
                <a:tc>
                  <a:txBody>
                    <a:bodyPr/>
                    <a:lstStyle/>
                    <a:p>
                      <a:r>
                        <a:rPr lang="en-US" i="1" smtClean="0"/>
                        <a:t>Notes</a:t>
                      </a:r>
                      <a:r>
                        <a:rPr lang="en-US" baseline="0" smtClean="0"/>
                        <a:t>  _______________________________</a:t>
                      </a:r>
                    </a:p>
                    <a:p>
                      <a:r>
                        <a:rPr lang="en-US" baseline="0" smtClean="0"/>
                        <a:t>____________________________________________________________________________________________________________________________________________________</a:t>
                      </a:r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31130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14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585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86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3" y="148143"/>
            <a:ext cx="4238713" cy="1595199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en-US" sz="6600" b="1" i="1" smtClean="0"/>
              <a:t>October</a:t>
            </a:r>
            <a:r>
              <a:rPr lang="en-US" sz="2400" b="1"/>
              <a:t/>
            </a:r>
            <a:br>
              <a:rPr lang="en-US" sz="2400" b="1"/>
            </a:br>
            <a:r>
              <a:rPr lang="en-US" sz="2400" b="1" smtClean="0"/>
              <a:t>                                                 2020</a:t>
            </a:r>
            <a:endParaRPr lang="en-US" sz="2400" b="1" i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02398"/>
              </p:ext>
            </p:extLst>
          </p:nvPr>
        </p:nvGraphicFramePr>
        <p:xfrm>
          <a:off x="123912" y="1779955"/>
          <a:ext cx="8900446" cy="4942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1492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314230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1228756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34255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540685"/>
              </p:ext>
            </p:extLst>
          </p:nvPr>
        </p:nvGraphicFramePr>
        <p:xfrm>
          <a:off x="4572000" y="213646"/>
          <a:ext cx="4423872" cy="1521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23872">
                  <a:extLst>
                    <a:ext uri="{9D8B030D-6E8A-4147-A177-3AD203B41FA5}">
                      <a16:colId xmlns:a16="http://schemas.microsoft.com/office/drawing/2014/main" val="2285321384"/>
                    </a:ext>
                  </a:extLst>
                </a:gridCol>
              </a:tblGrid>
              <a:tr h="1521150">
                <a:tc>
                  <a:txBody>
                    <a:bodyPr/>
                    <a:lstStyle/>
                    <a:p>
                      <a:r>
                        <a:rPr lang="en-US" i="1" smtClean="0"/>
                        <a:t>Notes</a:t>
                      </a:r>
                      <a:r>
                        <a:rPr lang="en-US" baseline="0" smtClean="0"/>
                        <a:t>  _______________________________</a:t>
                      </a:r>
                    </a:p>
                    <a:p>
                      <a:r>
                        <a:rPr lang="en-US" baseline="0" smtClean="0"/>
                        <a:t>____________________________________________________________________________________________________________________________________________________</a:t>
                      </a:r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31130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941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3" y="148143"/>
            <a:ext cx="4238713" cy="1595199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en-US" sz="6600" b="1" i="1" smtClean="0"/>
              <a:t>November</a:t>
            </a:r>
            <a:r>
              <a:rPr lang="en-US" sz="2400" b="1"/>
              <a:t/>
            </a:r>
            <a:br>
              <a:rPr lang="en-US" sz="2400" b="1"/>
            </a:br>
            <a:r>
              <a:rPr lang="en-US" sz="2400" b="1" smtClean="0"/>
              <a:t>                                                 2020</a:t>
            </a:r>
            <a:endParaRPr lang="en-US" sz="2400" b="1" i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476797"/>
              </p:ext>
            </p:extLst>
          </p:nvPr>
        </p:nvGraphicFramePr>
        <p:xfrm>
          <a:off x="123912" y="1779955"/>
          <a:ext cx="8900446" cy="4942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1492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314230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1228756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34255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540685"/>
              </p:ext>
            </p:extLst>
          </p:nvPr>
        </p:nvGraphicFramePr>
        <p:xfrm>
          <a:off x="4572000" y="213646"/>
          <a:ext cx="4423872" cy="1521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23872">
                  <a:extLst>
                    <a:ext uri="{9D8B030D-6E8A-4147-A177-3AD203B41FA5}">
                      <a16:colId xmlns:a16="http://schemas.microsoft.com/office/drawing/2014/main" val="2285321384"/>
                    </a:ext>
                  </a:extLst>
                </a:gridCol>
              </a:tblGrid>
              <a:tr h="1521150">
                <a:tc>
                  <a:txBody>
                    <a:bodyPr/>
                    <a:lstStyle/>
                    <a:p>
                      <a:r>
                        <a:rPr lang="en-US" i="1" smtClean="0"/>
                        <a:t>Notes</a:t>
                      </a:r>
                      <a:r>
                        <a:rPr lang="en-US" baseline="0" smtClean="0"/>
                        <a:t>  _______________________________</a:t>
                      </a:r>
                    </a:p>
                    <a:p>
                      <a:r>
                        <a:rPr lang="en-US" baseline="0" smtClean="0"/>
                        <a:t>____________________________________________________________________________________________________________________________________________________</a:t>
                      </a:r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31130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91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12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3" y="148143"/>
            <a:ext cx="4238713" cy="1595199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en-US" sz="6600" b="1" i="1" smtClean="0"/>
              <a:t>December</a:t>
            </a:r>
            <a:r>
              <a:rPr lang="en-US" sz="2400" b="1"/>
              <a:t/>
            </a:r>
            <a:br>
              <a:rPr lang="en-US" sz="2400" b="1"/>
            </a:br>
            <a:r>
              <a:rPr lang="en-US" sz="2400" b="1" smtClean="0"/>
              <a:t>                                                 2020</a:t>
            </a:r>
            <a:endParaRPr lang="en-US" sz="2400" b="1" i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235136"/>
              </p:ext>
            </p:extLst>
          </p:nvPr>
        </p:nvGraphicFramePr>
        <p:xfrm>
          <a:off x="123912" y="1779955"/>
          <a:ext cx="8900446" cy="4942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1492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314230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1228756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34255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540685"/>
              </p:ext>
            </p:extLst>
          </p:nvPr>
        </p:nvGraphicFramePr>
        <p:xfrm>
          <a:off x="4572000" y="213646"/>
          <a:ext cx="4423872" cy="1521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23872">
                  <a:extLst>
                    <a:ext uri="{9D8B030D-6E8A-4147-A177-3AD203B41FA5}">
                      <a16:colId xmlns:a16="http://schemas.microsoft.com/office/drawing/2014/main" val="2285321384"/>
                    </a:ext>
                  </a:extLst>
                </a:gridCol>
              </a:tblGrid>
              <a:tr h="1521150">
                <a:tc>
                  <a:txBody>
                    <a:bodyPr/>
                    <a:lstStyle/>
                    <a:p>
                      <a:r>
                        <a:rPr lang="en-US" i="1" smtClean="0"/>
                        <a:t>Notes</a:t>
                      </a:r>
                      <a:r>
                        <a:rPr lang="en-US" baseline="0" smtClean="0"/>
                        <a:t>  _______________________________</a:t>
                      </a:r>
                    </a:p>
                    <a:p>
                      <a:r>
                        <a:rPr lang="en-US" baseline="0" smtClean="0"/>
                        <a:t>____________________________________________________________________________________________________________________________________________________</a:t>
                      </a:r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31130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082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448" y="6238430"/>
            <a:ext cx="6148165" cy="494279"/>
          </a:xfrm>
        </p:spPr>
        <p:txBody>
          <a:bodyPr>
            <a:normAutofit fontScale="90000"/>
          </a:bodyPr>
          <a:lstStyle/>
          <a:p>
            <a:r>
              <a:rPr lang="en-US" smtClean="0">
                <a:solidFill>
                  <a:schemeClr val="bg1"/>
                </a:solidFill>
              </a:rPr>
              <a:t>Copyright Your Name.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02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3" y="148143"/>
            <a:ext cx="4238713" cy="1595199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en-US" sz="6600" b="1" i="1" smtClean="0"/>
              <a:t>January</a:t>
            </a:r>
            <a:r>
              <a:rPr lang="en-US" sz="2400" b="1"/>
              <a:t/>
            </a:r>
            <a:br>
              <a:rPr lang="en-US" sz="2400" b="1"/>
            </a:br>
            <a:r>
              <a:rPr lang="en-US" sz="2400" b="1" smtClean="0"/>
              <a:t>                                                 2020</a:t>
            </a:r>
            <a:endParaRPr lang="en-US" sz="2400" b="1" i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201687"/>
              </p:ext>
            </p:extLst>
          </p:nvPr>
        </p:nvGraphicFramePr>
        <p:xfrm>
          <a:off x="123912" y="1779955"/>
          <a:ext cx="8900446" cy="4942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1492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314230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1228756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34255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540685"/>
              </p:ext>
            </p:extLst>
          </p:nvPr>
        </p:nvGraphicFramePr>
        <p:xfrm>
          <a:off x="4572000" y="213646"/>
          <a:ext cx="4423872" cy="1521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23872">
                  <a:extLst>
                    <a:ext uri="{9D8B030D-6E8A-4147-A177-3AD203B41FA5}">
                      <a16:colId xmlns:a16="http://schemas.microsoft.com/office/drawing/2014/main" val="2285321384"/>
                    </a:ext>
                  </a:extLst>
                </a:gridCol>
              </a:tblGrid>
              <a:tr h="1521150">
                <a:tc>
                  <a:txBody>
                    <a:bodyPr/>
                    <a:lstStyle/>
                    <a:p>
                      <a:r>
                        <a:rPr lang="en-US" i="1" smtClean="0"/>
                        <a:t>Notes</a:t>
                      </a:r>
                      <a:r>
                        <a:rPr lang="en-US" baseline="0" smtClean="0"/>
                        <a:t>  _______________________________</a:t>
                      </a:r>
                    </a:p>
                    <a:p>
                      <a:r>
                        <a:rPr lang="en-US" baseline="0" smtClean="0"/>
                        <a:t>____________________________________________________________________________________________________________________________________________________</a:t>
                      </a:r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31130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436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271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3" y="148143"/>
            <a:ext cx="4238713" cy="1595199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en-US" sz="6600" b="1" i="1" smtClean="0"/>
              <a:t>February</a:t>
            </a:r>
            <a:r>
              <a:rPr lang="en-US" sz="2400" b="1"/>
              <a:t/>
            </a:r>
            <a:br>
              <a:rPr lang="en-US" sz="2400" b="1"/>
            </a:br>
            <a:r>
              <a:rPr lang="en-US" sz="2400" b="1" smtClean="0"/>
              <a:t>                                                 2020</a:t>
            </a:r>
            <a:endParaRPr lang="en-US" sz="2400" b="1" i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250536"/>
              </p:ext>
            </p:extLst>
          </p:nvPr>
        </p:nvGraphicFramePr>
        <p:xfrm>
          <a:off x="123912" y="1779955"/>
          <a:ext cx="8900446" cy="4942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1492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314230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1228756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34255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540685"/>
              </p:ext>
            </p:extLst>
          </p:nvPr>
        </p:nvGraphicFramePr>
        <p:xfrm>
          <a:off x="4572000" y="213646"/>
          <a:ext cx="4423872" cy="1521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23872">
                  <a:extLst>
                    <a:ext uri="{9D8B030D-6E8A-4147-A177-3AD203B41FA5}">
                      <a16:colId xmlns:a16="http://schemas.microsoft.com/office/drawing/2014/main" val="2285321384"/>
                    </a:ext>
                  </a:extLst>
                </a:gridCol>
              </a:tblGrid>
              <a:tr h="1521150">
                <a:tc>
                  <a:txBody>
                    <a:bodyPr/>
                    <a:lstStyle/>
                    <a:p>
                      <a:r>
                        <a:rPr lang="en-US" i="1" smtClean="0"/>
                        <a:t>Notes</a:t>
                      </a:r>
                      <a:r>
                        <a:rPr lang="en-US" baseline="0" smtClean="0"/>
                        <a:t>  _______________________________</a:t>
                      </a:r>
                    </a:p>
                    <a:p>
                      <a:r>
                        <a:rPr lang="en-US" baseline="0" smtClean="0"/>
                        <a:t>____________________________________________________________________________________________________________________________________________________</a:t>
                      </a:r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31130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817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29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3" y="148143"/>
            <a:ext cx="4238713" cy="1595199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en-US" sz="6600" b="1" i="1" smtClean="0"/>
              <a:t>March</a:t>
            </a:r>
            <a:r>
              <a:rPr lang="en-US" sz="2400" b="1"/>
              <a:t/>
            </a:r>
            <a:br>
              <a:rPr lang="en-US" sz="2400" b="1"/>
            </a:br>
            <a:r>
              <a:rPr lang="en-US" sz="2400" b="1" smtClean="0"/>
              <a:t>                                                 2020</a:t>
            </a:r>
            <a:endParaRPr lang="en-US" sz="2400" b="1" i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8050"/>
              </p:ext>
            </p:extLst>
          </p:nvPr>
        </p:nvGraphicFramePr>
        <p:xfrm>
          <a:off x="123912" y="1779955"/>
          <a:ext cx="8900446" cy="4942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1492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314230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1228756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34255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540685"/>
              </p:ext>
            </p:extLst>
          </p:nvPr>
        </p:nvGraphicFramePr>
        <p:xfrm>
          <a:off x="4572000" y="213646"/>
          <a:ext cx="4423872" cy="1521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23872">
                  <a:extLst>
                    <a:ext uri="{9D8B030D-6E8A-4147-A177-3AD203B41FA5}">
                      <a16:colId xmlns:a16="http://schemas.microsoft.com/office/drawing/2014/main" val="2285321384"/>
                    </a:ext>
                  </a:extLst>
                </a:gridCol>
              </a:tblGrid>
              <a:tr h="1521150">
                <a:tc>
                  <a:txBody>
                    <a:bodyPr/>
                    <a:lstStyle/>
                    <a:p>
                      <a:r>
                        <a:rPr lang="en-US" i="1" smtClean="0"/>
                        <a:t>Notes</a:t>
                      </a:r>
                      <a:r>
                        <a:rPr lang="en-US" baseline="0" smtClean="0"/>
                        <a:t>  _______________________________</a:t>
                      </a:r>
                    </a:p>
                    <a:p>
                      <a:r>
                        <a:rPr lang="en-US" baseline="0" smtClean="0"/>
                        <a:t>____________________________________________________________________________________________________________________________________________________</a:t>
                      </a:r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31130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985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701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3" y="148143"/>
            <a:ext cx="4238713" cy="1595199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en-US" sz="6600" b="1" i="1" smtClean="0"/>
              <a:t>April</a:t>
            </a:r>
            <a:r>
              <a:rPr lang="en-US" sz="2400" b="1"/>
              <a:t/>
            </a:r>
            <a:br>
              <a:rPr lang="en-US" sz="2400" b="1"/>
            </a:br>
            <a:r>
              <a:rPr lang="en-US" sz="2400" b="1" smtClean="0"/>
              <a:t>                                                 2020</a:t>
            </a:r>
            <a:endParaRPr lang="en-US" sz="2400" b="1" i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192845"/>
              </p:ext>
            </p:extLst>
          </p:nvPr>
        </p:nvGraphicFramePr>
        <p:xfrm>
          <a:off x="123912" y="1779955"/>
          <a:ext cx="8900446" cy="4942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1492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314230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1228756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271492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34255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915312"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540685"/>
              </p:ext>
            </p:extLst>
          </p:nvPr>
        </p:nvGraphicFramePr>
        <p:xfrm>
          <a:off x="4572000" y="213646"/>
          <a:ext cx="4423872" cy="1521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23872">
                  <a:extLst>
                    <a:ext uri="{9D8B030D-6E8A-4147-A177-3AD203B41FA5}">
                      <a16:colId xmlns:a16="http://schemas.microsoft.com/office/drawing/2014/main" val="2285321384"/>
                    </a:ext>
                  </a:extLst>
                </a:gridCol>
              </a:tblGrid>
              <a:tr h="1521150">
                <a:tc>
                  <a:txBody>
                    <a:bodyPr/>
                    <a:lstStyle/>
                    <a:p>
                      <a:r>
                        <a:rPr lang="en-US" i="1" smtClean="0"/>
                        <a:t>Notes</a:t>
                      </a:r>
                      <a:r>
                        <a:rPr lang="en-US" baseline="0" smtClean="0"/>
                        <a:t>  _______________________________</a:t>
                      </a:r>
                    </a:p>
                    <a:p>
                      <a:r>
                        <a:rPr lang="en-US" baseline="0" smtClean="0"/>
                        <a:t>____________________________________________________________________________________________________________________________________________________</a:t>
                      </a:r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31130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453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</TotalTime>
  <Words>506</Words>
  <Application>Microsoft Office PowerPoint</Application>
  <PresentationFormat>Letter Paper (8.5x11 in)</PresentationFormat>
  <Paragraphs>489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Classic Cars </vt:lpstr>
      <vt:lpstr>PowerPoint Presentation</vt:lpstr>
      <vt:lpstr>January                                                  2020</vt:lpstr>
      <vt:lpstr>PowerPoint Presentation</vt:lpstr>
      <vt:lpstr>February                                                  2020</vt:lpstr>
      <vt:lpstr>PowerPoint Presentation</vt:lpstr>
      <vt:lpstr>March                                                  2020</vt:lpstr>
      <vt:lpstr>PowerPoint Presentation</vt:lpstr>
      <vt:lpstr>April                                                  2020</vt:lpstr>
      <vt:lpstr>PowerPoint Presentation</vt:lpstr>
      <vt:lpstr>May                                                  2020</vt:lpstr>
      <vt:lpstr>PowerPoint Presentation</vt:lpstr>
      <vt:lpstr>June                                                  2020</vt:lpstr>
      <vt:lpstr>PowerPoint Presentation</vt:lpstr>
      <vt:lpstr>July                                                  2020</vt:lpstr>
      <vt:lpstr>PowerPoint Presentation</vt:lpstr>
      <vt:lpstr>August                                                  2020</vt:lpstr>
      <vt:lpstr>PowerPoint Presentation</vt:lpstr>
      <vt:lpstr>September                                                  2020</vt:lpstr>
      <vt:lpstr>PowerPoint Presentation</vt:lpstr>
      <vt:lpstr>October                                                  2020</vt:lpstr>
      <vt:lpstr>PowerPoint Presentation</vt:lpstr>
      <vt:lpstr>November                                                  2020</vt:lpstr>
      <vt:lpstr>PowerPoint Presentation</vt:lpstr>
      <vt:lpstr>December                                                  2020</vt:lpstr>
      <vt:lpstr>Copyright Your Name.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Jalink</dc:creator>
  <cp:lastModifiedBy>Amber Jalink</cp:lastModifiedBy>
  <cp:revision>25</cp:revision>
  <cp:lastPrinted>2019-06-03T16:08:46Z</cp:lastPrinted>
  <dcterms:created xsi:type="dcterms:W3CDTF">2019-05-29T16:42:40Z</dcterms:created>
  <dcterms:modified xsi:type="dcterms:W3CDTF">2019-06-04T20:41:33Z</dcterms:modified>
</cp:coreProperties>
</file>