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68" r:id="rId2"/>
    <p:sldId id="256" r:id="rId3"/>
    <p:sldId id="283" r:id="rId4"/>
    <p:sldId id="285" r:id="rId5"/>
    <p:sldId id="287" r:id="rId6"/>
    <p:sldId id="289" r:id="rId7"/>
    <p:sldId id="291" r:id="rId8"/>
    <p:sldId id="293" r:id="rId9"/>
    <p:sldId id="295" r:id="rId10"/>
    <p:sldId id="297" r:id="rId11"/>
    <p:sldId id="299" r:id="rId12"/>
    <p:sldId id="301" r:id="rId13"/>
    <p:sldId id="303" r:id="rId14"/>
    <p:sldId id="281" r:id="rId15"/>
  </p:sldIdLst>
  <p:sldSz cx="9144000" cy="6858000" type="letter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112" d="100"/>
          <a:sy n="112" d="100"/>
        </p:scale>
        <p:origin x="276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2134B-78DB-41A9-8F00-3B48C1B9147C}" type="datetimeFigureOut">
              <a:rPr lang="en-US" smtClean="0"/>
              <a:t>6/5/2019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57CFD1-22CF-407C-AF7E-737DD82ADE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39579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2134B-78DB-41A9-8F00-3B48C1B9147C}" type="datetimeFigureOut">
              <a:rPr lang="en-US" smtClean="0"/>
              <a:t>6/5/2019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57CFD1-22CF-407C-AF7E-737DD82ADE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64710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2134B-78DB-41A9-8F00-3B48C1B9147C}" type="datetimeFigureOut">
              <a:rPr lang="en-US" smtClean="0"/>
              <a:t>6/5/2019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57CFD1-22CF-407C-AF7E-737DD82ADE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17004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2134B-78DB-41A9-8F00-3B48C1B9147C}" type="datetimeFigureOut">
              <a:rPr lang="en-US" smtClean="0"/>
              <a:t>6/5/2019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57CFD1-22CF-407C-AF7E-737DD82ADE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16943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2134B-78DB-41A9-8F00-3B48C1B9147C}" type="datetimeFigureOut">
              <a:rPr lang="en-US" smtClean="0"/>
              <a:t>6/5/2019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57CFD1-22CF-407C-AF7E-737DD82ADE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79850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2134B-78DB-41A9-8F00-3B48C1B9147C}" type="datetimeFigureOut">
              <a:rPr lang="en-US" smtClean="0"/>
              <a:t>6/5/2019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57CFD1-22CF-407C-AF7E-737DD82ADE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71304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2134B-78DB-41A9-8F00-3B48C1B9147C}" type="datetimeFigureOut">
              <a:rPr lang="en-US" smtClean="0"/>
              <a:t>6/5/2019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57CFD1-22CF-407C-AF7E-737DD82ADE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70390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2134B-78DB-41A9-8F00-3B48C1B9147C}" type="datetimeFigureOut">
              <a:rPr lang="en-US" smtClean="0"/>
              <a:t>6/5/2019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57CFD1-22CF-407C-AF7E-737DD82ADE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71983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2134B-78DB-41A9-8F00-3B48C1B9147C}" type="datetimeFigureOut">
              <a:rPr lang="en-US" smtClean="0"/>
              <a:t>6/5/2019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57CFD1-22CF-407C-AF7E-737DD82ADE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95981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2134B-78DB-41A9-8F00-3B48C1B9147C}" type="datetimeFigureOut">
              <a:rPr lang="en-US" smtClean="0"/>
              <a:t>6/5/2019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57CFD1-22CF-407C-AF7E-737DD82ADE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01026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2134B-78DB-41A9-8F00-3B48C1B9147C}" type="datetimeFigureOut">
              <a:rPr lang="en-US" smtClean="0"/>
              <a:t>6/5/2019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57CFD1-22CF-407C-AF7E-737DD82ADE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55546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C2134B-78DB-41A9-8F00-3B48C1B9147C}" type="datetimeFigureOut">
              <a:rPr lang="en-US" smtClean="0"/>
              <a:t>6/5/2019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57CFD1-22CF-407C-AF7E-737DD82ADE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90167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6299" y="358923"/>
            <a:ext cx="7886700" cy="966640"/>
          </a:xfrm>
          <a:solidFill>
            <a:schemeClr val="bg1"/>
          </a:solidFill>
        </p:spPr>
        <p:txBody>
          <a:bodyPr>
            <a:normAutofit fontScale="90000"/>
          </a:bodyPr>
          <a:lstStyle/>
          <a:p>
            <a:pPr algn="ctr"/>
            <a:r>
              <a:rPr lang="en-US" smtClean="0"/>
              <a:t>2020 WaterColors Printable Calendar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405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18000"/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3824" y="207964"/>
            <a:ext cx="1726251" cy="766257"/>
          </a:xfrm>
        </p:spPr>
        <p:txBody>
          <a:bodyPr anchor="ctr">
            <a:noAutofit/>
          </a:bodyPr>
          <a:lstStyle/>
          <a:p>
            <a:r>
              <a:rPr lang="en-US" sz="2400" b="1" smtClean="0"/>
              <a:t>September </a:t>
            </a:r>
            <a:endParaRPr lang="en-US" sz="2400" b="1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8080600"/>
              </p:ext>
            </p:extLst>
          </p:nvPr>
        </p:nvGraphicFramePr>
        <p:xfrm>
          <a:off x="1948438" y="89612"/>
          <a:ext cx="7101557" cy="667877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14508">
                  <a:extLst>
                    <a:ext uri="{9D8B030D-6E8A-4147-A177-3AD203B41FA5}">
                      <a16:colId xmlns:a16="http://schemas.microsoft.com/office/drawing/2014/main" val="2621309302"/>
                    </a:ext>
                  </a:extLst>
                </a:gridCol>
                <a:gridCol w="1014508">
                  <a:extLst>
                    <a:ext uri="{9D8B030D-6E8A-4147-A177-3AD203B41FA5}">
                      <a16:colId xmlns:a16="http://schemas.microsoft.com/office/drawing/2014/main" val="1359656638"/>
                    </a:ext>
                  </a:extLst>
                </a:gridCol>
                <a:gridCol w="1014508">
                  <a:extLst>
                    <a:ext uri="{9D8B030D-6E8A-4147-A177-3AD203B41FA5}">
                      <a16:colId xmlns:a16="http://schemas.microsoft.com/office/drawing/2014/main" val="2679133359"/>
                    </a:ext>
                  </a:extLst>
                </a:gridCol>
                <a:gridCol w="1048608">
                  <a:extLst>
                    <a:ext uri="{9D8B030D-6E8A-4147-A177-3AD203B41FA5}">
                      <a16:colId xmlns:a16="http://schemas.microsoft.com/office/drawing/2014/main" val="2378453718"/>
                    </a:ext>
                  </a:extLst>
                </a:gridCol>
                <a:gridCol w="980409">
                  <a:extLst>
                    <a:ext uri="{9D8B030D-6E8A-4147-A177-3AD203B41FA5}">
                      <a16:colId xmlns:a16="http://schemas.microsoft.com/office/drawing/2014/main" val="3974532546"/>
                    </a:ext>
                  </a:extLst>
                </a:gridCol>
                <a:gridCol w="1014508">
                  <a:extLst>
                    <a:ext uri="{9D8B030D-6E8A-4147-A177-3AD203B41FA5}">
                      <a16:colId xmlns:a16="http://schemas.microsoft.com/office/drawing/2014/main" val="3796973829"/>
                    </a:ext>
                  </a:extLst>
                </a:gridCol>
                <a:gridCol w="1014508">
                  <a:extLst>
                    <a:ext uri="{9D8B030D-6E8A-4147-A177-3AD203B41FA5}">
                      <a16:colId xmlns:a16="http://schemas.microsoft.com/office/drawing/2014/main" val="3205967426"/>
                    </a:ext>
                  </a:extLst>
                </a:gridCol>
              </a:tblGrid>
              <a:tr h="458971"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Sun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Mon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Tues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Wed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Thurs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Fri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Sat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40172688"/>
                  </a:ext>
                </a:extLst>
              </a:tr>
              <a:tr h="1243961"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</a:t>
                      </a:r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</a:t>
                      </a:r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3</a:t>
                      </a:r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4</a:t>
                      </a:r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5</a:t>
                      </a:r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51488756"/>
                  </a:ext>
                </a:extLst>
              </a:tr>
              <a:tr h="1243961">
                <a:tc>
                  <a:txBody>
                    <a:bodyPr/>
                    <a:lstStyle/>
                    <a:p>
                      <a:r>
                        <a:rPr lang="en-US" sz="1400" smtClean="0"/>
                        <a:t>6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7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8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9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10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11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12</a:t>
                      </a:r>
                      <a:endParaRPr lang="en-US" sz="14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04827990"/>
                  </a:ext>
                </a:extLst>
              </a:tr>
              <a:tr h="1243961">
                <a:tc>
                  <a:txBody>
                    <a:bodyPr/>
                    <a:lstStyle/>
                    <a:p>
                      <a:r>
                        <a:rPr lang="en-US" sz="1400" smtClean="0"/>
                        <a:t>13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14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15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16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17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18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19</a:t>
                      </a:r>
                      <a:endParaRPr lang="en-US" sz="14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72922058"/>
                  </a:ext>
                </a:extLst>
              </a:tr>
              <a:tr h="1243961">
                <a:tc>
                  <a:txBody>
                    <a:bodyPr/>
                    <a:lstStyle/>
                    <a:p>
                      <a:r>
                        <a:rPr lang="en-US" sz="1400" smtClean="0"/>
                        <a:t>20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21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22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23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24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25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26</a:t>
                      </a:r>
                      <a:endParaRPr lang="en-US" sz="14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62295974"/>
                  </a:ext>
                </a:extLst>
              </a:tr>
              <a:tr h="1243961">
                <a:tc>
                  <a:txBody>
                    <a:bodyPr/>
                    <a:lstStyle/>
                    <a:p>
                      <a:r>
                        <a:rPr lang="en-US" sz="1400" smtClean="0"/>
                        <a:t>27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28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29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30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94665290"/>
                  </a:ext>
                </a:extLst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4547904"/>
              </p:ext>
            </p:extLst>
          </p:nvPr>
        </p:nvGraphicFramePr>
        <p:xfrm>
          <a:off x="156672" y="1106443"/>
          <a:ext cx="1663582" cy="18338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663582">
                  <a:extLst>
                    <a:ext uri="{9D8B030D-6E8A-4147-A177-3AD203B41FA5}">
                      <a16:colId xmlns:a16="http://schemas.microsoft.com/office/drawing/2014/main" val="77823003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6781296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mtClean="0"/>
                        <a:t>____________________________________________________________</a:t>
                      </a:r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65793549"/>
                  </a:ext>
                </a:extLst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2010802"/>
              </p:ext>
            </p:extLst>
          </p:nvPr>
        </p:nvGraphicFramePr>
        <p:xfrm>
          <a:off x="142607" y="3042303"/>
          <a:ext cx="1660554" cy="18860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660554">
                  <a:extLst>
                    <a:ext uri="{9D8B030D-6E8A-4147-A177-3AD203B41FA5}">
                      <a16:colId xmlns:a16="http://schemas.microsoft.com/office/drawing/2014/main" val="778230039"/>
                    </a:ext>
                  </a:extLst>
                </a:gridCol>
              </a:tblGrid>
              <a:tr h="381388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67812960"/>
                  </a:ext>
                </a:extLst>
              </a:tr>
              <a:tr h="1504652">
                <a:tc>
                  <a:txBody>
                    <a:bodyPr/>
                    <a:lstStyle/>
                    <a:p>
                      <a:pPr algn="ctr"/>
                      <a:r>
                        <a:rPr lang="en-US" smtClean="0"/>
                        <a:t>____________________________________________________________</a:t>
                      </a:r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65793549"/>
                  </a:ext>
                </a:extLst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86003689"/>
              </p:ext>
            </p:extLst>
          </p:nvPr>
        </p:nvGraphicFramePr>
        <p:xfrm>
          <a:off x="136733" y="5024927"/>
          <a:ext cx="1683521" cy="172503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683521">
                  <a:extLst>
                    <a:ext uri="{9D8B030D-6E8A-4147-A177-3AD203B41FA5}">
                      <a16:colId xmlns:a16="http://schemas.microsoft.com/office/drawing/2014/main" val="778230039"/>
                    </a:ext>
                  </a:extLst>
                </a:gridCol>
              </a:tblGrid>
              <a:tr h="410187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67812960"/>
                  </a:ext>
                </a:extLst>
              </a:tr>
              <a:tr h="1314847">
                <a:tc>
                  <a:txBody>
                    <a:bodyPr/>
                    <a:lstStyle/>
                    <a:p>
                      <a:pPr algn="ctr"/>
                      <a:r>
                        <a:rPr lang="en-US" smtClean="0"/>
                        <a:t>________________________________________________</a:t>
                      </a:r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6579354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37731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18000"/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1599" y="207964"/>
            <a:ext cx="1664293" cy="766257"/>
          </a:xfrm>
        </p:spPr>
        <p:txBody>
          <a:bodyPr anchor="ctr">
            <a:noAutofit/>
          </a:bodyPr>
          <a:lstStyle/>
          <a:p>
            <a:r>
              <a:rPr lang="en-US" sz="3600" b="1" smtClean="0"/>
              <a:t>October </a:t>
            </a:r>
            <a:endParaRPr lang="en-US" sz="3600" b="1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0134164"/>
              </p:ext>
            </p:extLst>
          </p:nvPr>
        </p:nvGraphicFramePr>
        <p:xfrm>
          <a:off x="1948438" y="89612"/>
          <a:ext cx="7101557" cy="667877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14508">
                  <a:extLst>
                    <a:ext uri="{9D8B030D-6E8A-4147-A177-3AD203B41FA5}">
                      <a16:colId xmlns:a16="http://schemas.microsoft.com/office/drawing/2014/main" val="2621309302"/>
                    </a:ext>
                  </a:extLst>
                </a:gridCol>
                <a:gridCol w="1014508">
                  <a:extLst>
                    <a:ext uri="{9D8B030D-6E8A-4147-A177-3AD203B41FA5}">
                      <a16:colId xmlns:a16="http://schemas.microsoft.com/office/drawing/2014/main" val="1359656638"/>
                    </a:ext>
                  </a:extLst>
                </a:gridCol>
                <a:gridCol w="1014508">
                  <a:extLst>
                    <a:ext uri="{9D8B030D-6E8A-4147-A177-3AD203B41FA5}">
                      <a16:colId xmlns:a16="http://schemas.microsoft.com/office/drawing/2014/main" val="2679133359"/>
                    </a:ext>
                  </a:extLst>
                </a:gridCol>
                <a:gridCol w="1048608">
                  <a:extLst>
                    <a:ext uri="{9D8B030D-6E8A-4147-A177-3AD203B41FA5}">
                      <a16:colId xmlns:a16="http://schemas.microsoft.com/office/drawing/2014/main" val="2378453718"/>
                    </a:ext>
                  </a:extLst>
                </a:gridCol>
                <a:gridCol w="980409">
                  <a:extLst>
                    <a:ext uri="{9D8B030D-6E8A-4147-A177-3AD203B41FA5}">
                      <a16:colId xmlns:a16="http://schemas.microsoft.com/office/drawing/2014/main" val="3974532546"/>
                    </a:ext>
                  </a:extLst>
                </a:gridCol>
                <a:gridCol w="1014508">
                  <a:extLst>
                    <a:ext uri="{9D8B030D-6E8A-4147-A177-3AD203B41FA5}">
                      <a16:colId xmlns:a16="http://schemas.microsoft.com/office/drawing/2014/main" val="3796973829"/>
                    </a:ext>
                  </a:extLst>
                </a:gridCol>
                <a:gridCol w="1014508">
                  <a:extLst>
                    <a:ext uri="{9D8B030D-6E8A-4147-A177-3AD203B41FA5}">
                      <a16:colId xmlns:a16="http://schemas.microsoft.com/office/drawing/2014/main" val="3205967426"/>
                    </a:ext>
                  </a:extLst>
                </a:gridCol>
              </a:tblGrid>
              <a:tr h="458971"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Sun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Mon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Tues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Wed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Thurs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Fri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Sat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40172688"/>
                  </a:ext>
                </a:extLst>
              </a:tr>
              <a:tr h="1243961"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</a:t>
                      </a:r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</a:t>
                      </a:r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3</a:t>
                      </a:r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51488756"/>
                  </a:ext>
                </a:extLst>
              </a:tr>
              <a:tr h="1243961">
                <a:tc>
                  <a:txBody>
                    <a:bodyPr/>
                    <a:lstStyle/>
                    <a:p>
                      <a:r>
                        <a:rPr lang="en-US" sz="1400" smtClean="0"/>
                        <a:t>4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5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6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7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8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9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10</a:t>
                      </a:r>
                      <a:endParaRPr lang="en-US" sz="14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04827990"/>
                  </a:ext>
                </a:extLst>
              </a:tr>
              <a:tr h="1243961">
                <a:tc>
                  <a:txBody>
                    <a:bodyPr/>
                    <a:lstStyle/>
                    <a:p>
                      <a:r>
                        <a:rPr lang="en-US" sz="1400" smtClean="0"/>
                        <a:t>11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12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13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14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15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16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17</a:t>
                      </a:r>
                      <a:endParaRPr lang="en-US" sz="14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72922058"/>
                  </a:ext>
                </a:extLst>
              </a:tr>
              <a:tr h="1243961">
                <a:tc>
                  <a:txBody>
                    <a:bodyPr/>
                    <a:lstStyle/>
                    <a:p>
                      <a:r>
                        <a:rPr lang="en-US" sz="1400" smtClean="0"/>
                        <a:t>18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19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20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21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22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23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24</a:t>
                      </a:r>
                      <a:endParaRPr lang="en-US" sz="14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62295974"/>
                  </a:ext>
                </a:extLst>
              </a:tr>
              <a:tr h="1243961">
                <a:tc>
                  <a:txBody>
                    <a:bodyPr/>
                    <a:lstStyle/>
                    <a:p>
                      <a:r>
                        <a:rPr lang="en-US" sz="1400" smtClean="0"/>
                        <a:t>25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26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27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28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29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30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31</a:t>
                      </a:r>
                      <a:endParaRPr lang="en-US" sz="14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94665290"/>
                  </a:ext>
                </a:extLst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4547904"/>
              </p:ext>
            </p:extLst>
          </p:nvPr>
        </p:nvGraphicFramePr>
        <p:xfrm>
          <a:off x="156672" y="1106443"/>
          <a:ext cx="1663582" cy="18338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663582">
                  <a:extLst>
                    <a:ext uri="{9D8B030D-6E8A-4147-A177-3AD203B41FA5}">
                      <a16:colId xmlns:a16="http://schemas.microsoft.com/office/drawing/2014/main" val="77823003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6781296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mtClean="0"/>
                        <a:t>____________________________________________________________</a:t>
                      </a:r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65793549"/>
                  </a:ext>
                </a:extLst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2010802"/>
              </p:ext>
            </p:extLst>
          </p:nvPr>
        </p:nvGraphicFramePr>
        <p:xfrm>
          <a:off x="142607" y="3042303"/>
          <a:ext cx="1660554" cy="18860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660554">
                  <a:extLst>
                    <a:ext uri="{9D8B030D-6E8A-4147-A177-3AD203B41FA5}">
                      <a16:colId xmlns:a16="http://schemas.microsoft.com/office/drawing/2014/main" val="778230039"/>
                    </a:ext>
                  </a:extLst>
                </a:gridCol>
              </a:tblGrid>
              <a:tr h="381388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67812960"/>
                  </a:ext>
                </a:extLst>
              </a:tr>
              <a:tr h="1504652">
                <a:tc>
                  <a:txBody>
                    <a:bodyPr/>
                    <a:lstStyle/>
                    <a:p>
                      <a:pPr algn="ctr"/>
                      <a:r>
                        <a:rPr lang="en-US" smtClean="0"/>
                        <a:t>____________________________________________________________</a:t>
                      </a:r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65793549"/>
                  </a:ext>
                </a:extLst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86003689"/>
              </p:ext>
            </p:extLst>
          </p:nvPr>
        </p:nvGraphicFramePr>
        <p:xfrm>
          <a:off x="136733" y="5024927"/>
          <a:ext cx="1683521" cy="172503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683521">
                  <a:extLst>
                    <a:ext uri="{9D8B030D-6E8A-4147-A177-3AD203B41FA5}">
                      <a16:colId xmlns:a16="http://schemas.microsoft.com/office/drawing/2014/main" val="778230039"/>
                    </a:ext>
                  </a:extLst>
                </a:gridCol>
              </a:tblGrid>
              <a:tr h="410187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67812960"/>
                  </a:ext>
                </a:extLst>
              </a:tr>
              <a:tr h="1314847">
                <a:tc>
                  <a:txBody>
                    <a:bodyPr/>
                    <a:lstStyle/>
                    <a:p>
                      <a:pPr algn="ctr"/>
                      <a:r>
                        <a:rPr lang="en-US" smtClean="0"/>
                        <a:t>________________________________________________</a:t>
                      </a:r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6579354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74421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18000"/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1599" y="207964"/>
            <a:ext cx="1664293" cy="766257"/>
          </a:xfrm>
        </p:spPr>
        <p:txBody>
          <a:bodyPr anchor="ctr">
            <a:noAutofit/>
          </a:bodyPr>
          <a:lstStyle/>
          <a:p>
            <a:r>
              <a:rPr lang="en-US" sz="2800" b="1" smtClean="0"/>
              <a:t>November</a:t>
            </a:r>
            <a:r>
              <a:rPr lang="en-US" sz="3600" b="1" smtClean="0"/>
              <a:t> </a:t>
            </a:r>
            <a:endParaRPr lang="en-US" sz="3600" b="1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43545917"/>
              </p:ext>
            </p:extLst>
          </p:nvPr>
        </p:nvGraphicFramePr>
        <p:xfrm>
          <a:off x="1948438" y="89612"/>
          <a:ext cx="7101557" cy="667877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14508">
                  <a:extLst>
                    <a:ext uri="{9D8B030D-6E8A-4147-A177-3AD203B41FA5}">
                      <a16:colId xmlns:a16="http://schemas.microsoft.com/office/drawing/2014/main" val="2621309302"/>
                    </a:ext>
                  </a:extLst>
                </a:gridCol>
                <a:gridCol w="1014508">
                  <a:extLst>
                    <a:ext uri="{9D8B030D-6E8A-4147-A177-3AD203B41FA5}">
                      <a16:colId xmlns:a16="http://schemas.microsoft.com/office/drawing/2014/main" val="1359656638"/>
                    </a:ext>
                  </a:extLst>
                </a:gridCol>
                <a:gridCol w="1014508">
                  <a:extLst>
                    <a:ext uri="{9D8B030D-6E8A-4147-A177-3AD203B41FA5}">
                      <a16:colId xmlns:a16="http://schemas.microsoft.com/office/drawing/2014/main" val="2679133359"/>
                    </a:ext>
                  </a:extLst>
                </a:gridCol>
                <a:gridCol w="1048608">
                  <a:extLst>
                    <a:ext uri="{9D8B030D-6E8A-4147-A177-3AD203B41FA5}">
                      <a16:colId xmlns:a16="http://schemas.microsoft.com/office/drawing/2014/main" val="2378453718"/>
                    </a:ext>
                  </a:extLst>
                </a:gridCol>
                <a:gridCol w="980409">
                  <a:extLst>
                    <a:ext uri="{9D8B030D-6E8A-4147-A177-3AD203B41FA5}">
                      <a16:colId xmlns:a16="http://schemas.microsoft.com/office/drawing/2014/main" val="3974532546"/>
                    </a:ext>
                  </a:extLst>
                </a:gridCol>
                <a:gridCol w="1014508">
                  <a:extLst>
                    <a:ext uri="{9D8B030D-6E8A-4147-A177-3AD203B41FA5}">
                      <a16:colId xmlns:a16="http://schemas.microsoft.com/office/drawing/2014/main" val="3796973829"/>
                    </a:ext>
                  </a:extLst>
                </a:gridCol>
                <a:gridCol w="1014508">
                  <a:extLst>
                    <a:ext uri="{9D8B030D-6E8A-4147-A177-3AD203B41FA5}">
                      <a16:colId xmlns:a16="http://schemas.microsoft.com/office/drawing/2014/main" val="3205967426"/>
                    </a:ext>
                  </a:extLst>
                </a:gridCol>
              </a:tblGrid>
              <a:tr h="458971"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Sun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Mon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Tues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Wed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Thurs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Fri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Sat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40172688"/>
                  </a:ext>
                </a:extLst>
              </a:tr>
              <a:tr h="1243961">
                <a:tc>
                  <a:txBody>
                    <a:bodyPr/>
                    <a:lstStyle/>
                    <a:p>
                      <a:r>
                        <a:rPr lang="en-US" sz="1400" smtClean="0"/>
                        <a:t>1</a:t>
                      </a:r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</a:t>
                      </a:r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3</a:t>
                      </a:r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4</a:t>
                      </a:r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5</a:t>
                      </a:r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6</a:t>
                      </a:r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7</a:t>
                      </a:r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51488756"/>
                  </a:ext>
                </a:extLst>
              </a:tr>
              <a:tr h="1243961">
                <a:tc>
                  <a:txBody>
                    <a:bodyPr/>
                    <a:lstStyle/>
                    <a:p>
                      <a:r>
                        <a:rPr lang="en-US" sz="1400" smtClean="0"/>
                        <a:t>8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9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10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11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12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13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14</a:t>
                      </a:r>
                      <a:endParaRPr lang="en-US" sz="14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04827990"/>
                  </a:ext>
                </a:extLst>
              </a:tr>
              <a:tr h="1243961">
                <a:tc>
                  <a:txBody>
                    <a:bodyPr/>
                    <a:lstStyle/>
                    <a:p>
                      <a:r>
                        <a:rPr lang="en-US" sz="1400" smtClean="0"/>
                        <a:t>15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16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17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18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19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20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21</a:t>
                      </a:r>
                      <a:endParaRPr lang="en-US" sz="14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72922058"/>
                  </a:ext>
                </a:extLst>
              </a:tr>
              <a:tr h="1243961">
                <a:tc>
                  <a:txBody>
                    <a:bodyPr/>
                    <a:lstStyle/>
                    <a:p>
                      <a:r>
                        <a:rPr lang="en-US" sz="1400" smtClean="0"/>
                        <a:t>22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23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24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25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26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27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28</a:t>
                      </a:r>
                      <a:endParaRPr lang="en-US" sz="14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62295974"/>
                  </a:ext>
                </a:extLst>
              </a:tr>
              <a:tr h="1243961">
                <a:tc>
                  <a:txBody>
                    <a:bodyPr/>
                    <a:lstStyle/>
                    <a:p>
                      <a:r>
                        <a:rPr lang="en-US" sz="1400" smtClean="0"/>
                        <a:t>29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30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94665290"/>
                  </a:ext>
                </a:extLst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4547904"/>
              </p:ext>
            </p:extLst>
          </p:nvPr>
        </p:nvGraphicFramePr>
        <p:xfrm>
          <a:off x="156672" y="1106443"/>
          <a:ext cx="1663582" cy="18338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663582">
                  <a:extLst>
                    <a:ext uri="{9D8B030D-6E8A-4147-A177-3AD203B41FA5}">
                      <a16:colId xmlns:a16="http://schemas.microsoft.com/office/drawing/2014/main" val="77823003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6781296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mtClean="0"/>
                        <a:t>____________________________________________________________</a:t>
                      </a:r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65793549"/>
                  </a:ext>
                </a:extLst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2010802"/>
              </p:ext>
            </p:extLst>
          </p:nvPr>
        </p:nvGraphicFramePr>
        <p:xfrm>
          <a:off x="142607" y="3042303"/>
          <a:ext cx="1660554" cy="18860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660554">
                  <a:extLst>
                    <a:ext uri="{9D8B030D-6E8A-4147-A177-3AD203B41FA5}">
                      <a16:colId xmlns:a16="http://schemas.microsoft.com/office/drawing/2014/main" val="778230039"/>
                    </a:ext>
                  </a:extLst>
                </a:gridCol>
              </a:tblGrid>
              <a:tr h="381388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67812960"/>
                  </a:ext>
                </a:extLst>
              </a:tr>
              <a:tr h="1504652">
                <a:tc>
                  <a:txBody>
                    <a:bodyPr/>
                    <a:lstStyle/>
                    <a:p>
                      <a:pPr algn="ctr"/>
                      <a:r>
                        <a:rPr lang="en-US" smtClean="0"/>
                        <a:t>____________________________________________________________</a:t>
                      </a:r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65793549"/>
                  </a:ext>
                </a:extLst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86003689"/>
              </p:ext>
            </p:extLst>
          </p:nvPr>
        </p:nvGraphicFramePr>
        <p:xfrm>
          <a:off x="136733" y="5024927"/>
          <a:ext cx="1683521" cy="172503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683521">
                  <a:extLst>
                    <a:ext uri="{9D8B030D-6E8A-4147-A177-3AD203B41FA5}">
                      <a16:colId xmlns:a16="http://schemas.microsoft.com/office/drawing/2014/main" val="778230039"/>
                    </a:ext>
                  </a:extLst>
                </a:gridCol>
              </a:tblGrid>
              <a:tr h="410187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67812960"/>
                  </a:ext>
                </a:extLst>
              </a:tr>
              <a:tr h="1314847">
                <a:tc>
                  <a:txBody>
                    <a:bodyPr/>
                    <a:lstStyle/>
                    <a:p>
                      <a:pPr algn="ctr"/>
                      <a:r>
                        <a:rPr lang="en-US" smtClean="0"/>
                        <a:t>________________________________________________</a:t>
                      </a:r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6579354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15987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18000"/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1599" y="207964"/>
            <a:ext cx="1664293" cy="766257"/>
          </a:xfrm>
        </p:spPr>
        <p:txBody>
          <a:bodyPr anchor="ctr">
            <a:noAutofit/>
          </a:bodyPr>
          <a:lstStyle/>
          <a:p>
            <a:r>
              <a:rPr lang="en-US" sz="2800" b="1" smtClean="0"/>
              <a:t>December</a:t>
            </a:r>
            <a:r>
              <a:rPr lang="en-US" sz="3600" b="1" smtClean="0"/>
              <a:t> </a:t>
            </a:r>
            <a:endParaRPr lang="en-US" sz="3600" b="1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6208282"/>
              </p:ext>
            </p:extLst>
          </p:nvPr>
        </p:nvGraphicFramePr>
        <p:xfrm>
          <a:off x="1948438" y="89612"/>
          <a:ext cx="7101557" cy="667877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14508">
                  <a:extLst>
                    <a:ext uri="{9D8B030D-6E8A-4147-A177-3AD203B41FA5}">
                      <a16:colId xmlns:a16="http://schemas.microsoft.com/office/drawing/2014/main" val="2621309302"/>
                    </a:ext>
                  </a:extLst>
                </a:gridCol>
                <a:gridCol w="1014508">
                  <a:extLst>
                    <a:ext uri="{9D8B030D-6E8A-4147-A177-3AD203B41FA5}">
                      <a16:colId xmlns:a16="http://schemas.microsoft.com/office/drawing/2014/main" val="1359656638"/>
                    </a:ext>
                  </a:extLst>
                </a:gridCol>
                <a:gridCol w="1014508">
                  <a:extLst>
                    <a:ext uri="{9D8B030D-6E8A-4147-A177-3AD203B41FA5}">
                      <a16:colId xmlns:a16="http://schemas.microsoft.com/office/drawing/2014/main" val="2679133359"/>
                    </a:ext>
                  </a:extLst>
                </a:gridCol>
                <a:gridCol w="1048608">
                  <a:extLst>
                    <a:ext uri="{9D8B030D-6E8A-4147-A177-3AD203B41FA5}">
                      <a16:colId xmlns:a16="http://schemas.microsoft.com/office/drawing/2014/main" val="2378453718"/>
                    </a:ext>
                  </a:extLst>
                </a:gridCol>
                <a:gridCol w="980409">
                  <a:extLst>
                    <a:ext uri="{9D8B030D-6E8A-4147-A177-3AD203B41FA5}">
                      <a16:colId xmlns:a16="http://schemas.microsoft.com/office/drawing/2014/main" val="3974532546"/>
                    </a:ext>
                  </a:extLst>
                </a:gridCol>
                <a:gridCol w="1014508">
                  <a:extLst>
                    <a:ext uri="{9D8B030D-6E8A-4147-A177-3AD203B41FA5}">
                      <a16:colId xmlns:a16="http://schemas.microsoft.com/office/drawing/2014/main" val="3796973829"/>
                    </a:ext>
                  </a:extLst>
                </a:gridCol>
                <a:gridCol w="1014508">
                  <a:extLst>
                    <a:ext uri="{9D8B030D-6E8A-4147-A177-3AD203B41FA5}">
                      <a16:colId xmlns:a16="http://schemas.microsoft.com/office/drawing/2014/main" val="3205967426"/>
                    </a:ext>
                  </a:extLst>
                </a:gridCol>
              </a:tblGrid>
              <a:tr h="458971"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Sun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Mon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Tues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Wed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Thurs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Fri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Sat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40172688"/>
                  </a:ext>
                </a:extLst>
              </a:tr>
              <a:tr h="1243961"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</a:t>
                      </a:r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</a:t>
                      </a:r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3</a:t>
                      </a:r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4</a:t>
                      </a:r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5</a:t>
                      </a:r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51488756"/>
                  </a:ext>
                </a:extLst>
              </a:tr>
              <a:tr h="1243961">
                <a:tc>
                  <a:txBody>
                    <a:bodyPr/>
                    <a:lstStyle/>
                    <a:p>
                      <a:r>
                        <a:rPr lang="en-US" sz="1400" smtClean="0"/>
                        <a:t>6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7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8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9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10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11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12</a:t>
                      </a:r>
                      <a:endParaRPr lang="en-US" sz="14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04827990"/>
                  </a:ext>
                </a:extLst>
              </a:tr>
              <a:tr h="1243961">
                <a:tc>
                  <a:txBody>
                    <a:bodyPr/>
                    <a:lstStyle/>
                    <a:p>
                      <a:r>
                        <a:rPr lang="en-US" sz="1400" smtClean="0"/>
                        <a:t>13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14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15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16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17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18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19</a:t>
                      </a:r>
                      <a:endParaRPr lang="en-US" sz="14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72922058"/>
                  </a:ext>
                </a:extLst>
              </a:tr>
              <a:tr h="1243961">
                <a:tc>
                  <a:txBody>
                    <a:bodyPr/>
                    <a:lstStyle/>
                    <a:p>
                      <a:r>
                        <a:rPr lang="en-US" sz="1400" smtClean="0"/>
                        <a:t>20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21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22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23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24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25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26</a:t>
                      </a:r>
                      <a:endParaRPr lang="en-US" sz="14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62295974"/>
                  </a:ext>
                </a:extLst>
              </a:tr>
              <a:tr h="1243961">
                <a:tc>
                  <a:txBody>
                    <a:bodyPr/>
                    <a:lstStyle/>
                    <a:p>
                      <a:r>
                        <a:rPr lang="en-US" sz="1400" smtClean="0"/>
                        <a:t>27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28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29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30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31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94665290"/>
                  </a:ext>
                </a:extLst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4547904"/>
              </p:ext>
            </p:extLst>
          </p:nvPr>
        </p:nvGraphicFramePr>
        <p:xfrm>
          <a:off x="156672" y="1106443"/>
          <a:ext cx="1663582" cy="18338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663582">
                  <a:extLst>
                    <a:ext uri="{9D8B030D-6E8A-4147-A177-3AD203B41FA5}">
                      <a16:colId xmlns:a16="http://schemas.microsoft.com/office/drawing/2014/main" val="77823003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6781296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mtClean="0"/>
                        <a:t>____________________________________________________________</a:t>
                      </a:r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65793549"/>
                  </a:ext>
                </a:extLst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2010802"/>
              </p:ext>
            </p:extLst>
          </p:nvPr>
        </p:nvGraphicFramePr>
        <p:xfrm>
          <a:off x="142607" y="3042303"/>
          <a:ext cx="1660554" cy="18860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660554">
                  <a:extLst>
                    <a:ext uri="{9D8B030D-6E8A-4147-A177-3AD203B41FA5}">
                      <a16:colId xmlns:a16="http://schemas.microsoft.com/office/drawing/2014/main" val="778230039"/>
                    </a:ext>
                  </a:extLst>
                </a:gridCol>
              </a:tblGrid>
              <a:tr h="381388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67812960"/>
                  </a:ext>
                </a:extLst>
              </a:tr>
              <a:tr h="1504652">
                <a:tc>
                  <a:txBody>
                    <a:bodyPr/>
                    <a:lstStyle/>
                    <a:p>
                      <a:pPr algn="ctr"/>
                      <a:r>
                        <a:rPr lang="en-US" smtClean="0"/>
                        <a:t>____________________________________________________________</a:t>
                      </a:r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65793549"/>
                  </a:ext>
                </a:extLst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86003689"/>
              </p:ext>
            </p:extLst>
          </p:nvPr>
        </p:nvGraphicFramePr>
        <p:xfrm>
          <a:off x="136733" y="5024927"/>
          <a:ext cx="1683521" cy="172503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683521">
                  <a:extLst>
                    <a:ext uri="{9D8B030D-6E8A-4147-A177-3AD203B41FA5}">
                      <a16:colId xmlns:a16="http://schemas.microsoft.com/office/drawing/2014/main" val="778230039"/>
                    </a:ext>
                  </a:extLst>
                </a:gridCol>
              </a:tblGrid>
              <a:tr h="410187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67812960"/>
                  </a:ext>
                </a:extLst>
              </a:tr>
              <a:tr h="1314847">
                <a:tc>
                  <a:txBody>
                    <a:bodyPr/>
                    <a:lstStyle/>
                    <a:p>
                      <a:pPr algn="ctr"/>
                      <a:r>
                        <a:rPr lang="en-US" smtClean="0"/>
                        <a:t>________________________________________________</a:t>
                      </a:r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6579354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07162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18000"/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7555" y="2005919"/>
            <a:ext cx="7886700" cy="1325563"/>
          </a:xfrm>
        </p:spPr>
        <p:txBody>
          <a:bodyPr/>
          <a:lstStyle/>
          <a:p>
            <a:pPr algn="ctr"/>
            <a:r>
              <a:rPr lang="en-US" smtClean="0"/>
              <a:t>Put Your Back Cover image and info here.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3022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28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1599" y="207964"/>
            <a:ext cx="1664293" cy="766257"/>
          </a:xfrm>
        </p:spPr>
        <p:txBody>
          <a:bodyPr anchor="ctr">
            <a:noAutofit/>
          </a:bodyPr>
          <a:lstStyle/>
          <a:p>
            <a:r>
              <a:rPr lang="en-US" sz="3600" b="1" smtClean="0"/>
              <a:t>January </a:t>
            </a:r>
            <a:endParaRPr lang="en-US" sz="3600" b="1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7001305"/>
              </p:ext>
            </p:extLst>
          </p:nvPr>
        </p:nvGraphicFramePr>
        <p:xfrm>
          <a:off x="1948438" y="89612"/>
          <a:ext cx="7101557" cy="667877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14508">
                  <a:extLst>
                    <a:ext uri="{9D8B030D-6E8A-4147-A177-3AD203B41FA5}">
                      <a16:colId xmlns:a16="http://schemas.microsoft.com/office/drawing/2014/main" val="2621309302"/>
                    </a:ext>
                  </a:extLst>
                </a:gridCol>
                <a:gridCol w="1014508">
                  <a:extLst>
                    <a:ext uri="{9D8B030D-6E8A-4147-A177-3AD203B41FA5}">
                      <a16:colId xmlns:a16="http://schemas.microsoft.com/office/drawing/2014/main" val="1359656638"/>
                    </a:ext>
                  </a:extLst>
                </a:gridCol>
                <a:gridCol w="1014508">
                  <a:extLst>
                    <a:ext uri="{9D8B030D-6E8A-4147-A177-3AD203B41FA5}">
                      <a16:colId xmlns:a16="http://schemas.microsoft.com/office/drawing/2014/main" val="2679133359"/>
                    </a:ext>
                  </a:extLst>
                </a:gridCol>
                <a:gridCol w="1048608">
                  <a:extLst>
                    <a:ext uri="{9D8B030D-6E8A-4147-A177-3AD203B41FA5}">
                      <a16:colId xmlns:a16="http://schemas.microsoft.com/office/drawing/2014/main" val="2378453718"/>
                    </a:ext>
                  </a:extLst>
                </a:gridCol>
                <a:gridCol w="980409">
                  <a:extLst>
                    <a:ext uri="{9D8B030D-6E8A-4147-A177-3AD203B41FA5}">
                      <a16:colId xmlns:a16="http://schemas.microsoft.com/office/drawing/2014/main" val="3974532546"/>
                    </a:ext>
                  </a:extLst>
                </a:gridCol>
                <a:gridCol w="1014508">
                  <a:extLst>
                    <a:ext uri="{9D8B030D-6E8A-4147-A177-3AD203B41FA5}">
                      <a16:colId xmlns:a16="http://schemas.microsoft.com/office/drawing/2014/main" val="3796973829"/>
                    </a:ext>
                  </a:extLst>
                </a:gridCol>
                <a:gridCol w="1014508">
                  <a:extLst>
                    <a:ext uri="{9D8B030D-6E8A-4147-A177-3AD203B41FA5}">
                      <a16:colId xmlns:a16="http://schemas.microsoft.com/office/drawing/2014/main" val="3205967426"/>
                    </a:ext>
                  </a:extLst>
                </a:gridCol>
              </a:tblGrid>
              <a:tr h="458971"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Sun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Mon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Tues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Wed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Thurs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Fri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Sat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40172688"/>
                  </a:ext>
                </a:extLst>
              </a:tr>
              <a:tr h="1243961"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</a:t>
                      </a:r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</a:t>
                      </a:r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3</a:t>
                      </a:r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4</a:t>
                      </a:r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51488756"/>
                  </a:ext>
                </a:extLst>
              </a:tr>
              <a:tr h="1243961">
                <a:tc>
                  <a:txBody>
                    <a:bodyPr/>
                    <a:lstStyle/>
                    <a:p>
                      <a:r>
                        <a:rPr lang="en-US" sz="1400" smtClean="0"/>
                        <a:t>5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6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7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8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9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10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11</a:t>
                      </a:r>
                      <a:endParaRPr lang="en-US" sz="14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04827990"/>
                  </a:ext>
                </a:extLst>
              </a:tr>
              <a:tr h="1243961">
                <a:tc>
                  <a:txBody>
                    <a:bodyPr/>
                    <a:lstStyle/>
                    <a:p>
                      <a:r>
                        <a:rPr lang="en-US" sz="1400" smtClean="0"/>
                        <a:t>12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13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14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15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16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17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18</a:t>
                      </a:r>
                      <a:endParaRPr lang="en-US" sz="14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72922058"/>
                  </a:ext>
                </a:extLst>
              </a:tr>
              <a:tr h="1243961">
                <a:tc>
                  <a:txBody>
                    <a:bodyPr/>
                    <a:lstStyle/>
                    <a:p>
                      <a:r>
                        <a:rPr lang="en-US" sz="1400" smtClean="0"/>
                        <a:t>19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20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21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22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23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24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25</a:t>
                      </a:r>
                      <a:endParaRPr lang="en-US" sz="14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62295974"/>
                  </a:ext>
                </a:extLst>
              </a:tr>
              <a:tr h="1243961">
                <a:tc>
                  <a:txBody>
                    <a:bodyPr/>
                    <a:lstStyle/>
                    <a:p>
                      <a:r>
                        <a:rPr lang="en-US" sz="1400" smtClean="0"/>
                        <a:t>26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27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28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29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30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31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94665290"/>
                  </a:ext>
                </a:extLst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4547904"/>
              </p:ext>
            </p:extLst>
          </p:nvPr>
        </p:nvGraphicFramePr>
        <p:xfrm>
          <a:off x="156672" y="1106443"/>
          <a:ext cx="1663582" cy="18338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663582">
                  <a:extLst>
                    <a:ext uri="{9D8B030D-6E8A-4147-A177-3AD203B41FA5}">
                      <a16:colId xmlns:a16="http://schemas.microsoft.com/office/drawing/2014/main" val="77823003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6781296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mtClean="0"/>
                        <a:t>____________________________________________________________</a:t>
                      </a:r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65793549"/>
                  </a:ext>
                </a:extLst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2010802"/>
              </p:ext>
            </p:extLst>
          </p:nvPr>
        </p:nvGraphicFramePr>
        <p:xfrm>
          <a:off x="142607" y="3042303"/>
          <a:ext cx="1660554" cy="18860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660554">
                  <a:extLst>
                    <a:ext uri="{9D8B030D-6E8A-4147-A177-3AD203B41FA5}">
                      <a16:colId xmlns:a16="http://schemas.microsoft.com/office/drawing/2014/main" val="778230039"/>
                    </a:ext>
                  </a:extLst>
                </a:gridCol>
              </a:tblGrid>
              <a:tr h="381388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67812960"/>
                  </a:ext>
                </a:extLst>
              </a:tr>
              <a:tr h="1504652">
                <a:tc>
                  <a:txBody>
                    <a:bodyPr/>
                    <a:lstStyle/>
                    <a:p>
                      <a:pPr algn="ctr"/>
                      <a:r>
                        <a:rPr lang="en-US" smtClean="0"/>
                        <a:t>____________________________________________________________</a:t>
                      </a:r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65793549"/>
                  </a:ext>
                </a:extLst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86003689"/>
              </p:ext>
            </p:extLst>
          </p:nvPr>
        </p:nvGraphicFramePr>
        <p:xfrm>
          <a:off x="136733" y="5024927"/>
          <a:ext cx="1683521" cy="172503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683521">
                  <a:extLst>
                    <a:ext uri="{9D8B030D-6E8A-4147-A177-3AD203B41FA5}">
                      <a16:colId xmlns:a16="http://schemas.microsoft.com/office/drawing/2014/main" val="778230039"/>
                    </a:ext>
                  </a:extLst>
                </a:gridCol>
              </a:tblGrid>
              <a:tr h="410187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67812960"/>
                  </a:ext>
                </a:extLst>
              </a:tr>
              <a:tr h="1314847">
                <a:tc>
                  <a:txBody>
                    <a:bodyPr/>
                    <a:lstStyle/>
                    <a:p>
                      <a:pPr algn="ctr"/>
                      <a:r>
                        <a:rPr lang="en-US" smtClean="0"/>
                        <a:t>________________________________________________</a:t>
                      </a:r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6579354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64363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28000"/>
            <a:lum/>
          </a:blip>
          <a:srcRect/>
          <a:stretch>
            <a:fillRect t="-10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1599" y="207964"/>
            <a:ext cx="1664293" cy="766257"/>
          </a:xfrm>
        </p:spPr>
        <p:txBody>
          <a:bodyPr anchor="ctr">
            <a:noAutofit/>
          </a:bodyPr>
          <a:lstStyle/>
          <a:p>
            <a:r>
              <a:rPr lang="en-US" sz="3200" b="1" smtClean="0"/>
              <a:t>February</a:t>
            </a:r>
            <a:r>
              <a:rPr lang="en-US" sz="3600" b="1" smtClean="0"/>
              <a:t> </a:t>
            </a:r>
            <a:endParaRPr lang="en-US" sz="3600" b="1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3612575"/>
              </p:ext>
            </p:extLst>
          </p:nvPr>
        </p:nvGraphicFramePr>
        <p:xfrm>
          <a:off x="1948438" y="89612"/>
          <a:ext cx="7101557" cy="667877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14508">
                  <a:extLst>
                    <a:ext uri="{9D8B030D-6E8A-4147-A177-3AD203B41FA5}">
                      <a16:colId xmlns:a16="http://schemas.microsoft.com/office/drawing/2014/main" val="2621309302"/>
                    </a:ext>
                  </a:extLst>
                </a:gridCol>
                <a:gridCol w="1014508">
                  <a:extLst>
                    <a:ext uri="{9D8B030D-6E8A-4147-A177-3AD203B41FA5}">
                      <a16:colId xmlns:a16="http://schemas.microsoft.com/office/drawing/2014/main" val="1359656638"/>
                    </a:ext>
                  </a:extLst>
                </a:gridCol>
                <a:gridCol w="1014508">
                  <a:extLst>
                    <a:ext uri="{9D8B030D-6E8A-4147-A177-3AD203B41FA5}">
                      <a16:colId xmlns:a16="http://schemas.microsoft.com/office/drawing/2014/main" val="2679133359"/>
                    </a:ext>
                  </a:extLst>
                </a:gridCol>
                <a:gridCol w="1048608">
                  <a:extLst>
                    <a:ext uri="{9D8B030D-6E8A-4147-A177-3AD203B41FA5}">
                      <a16:colId xmlns:a16="http://schemas.microsoft.com/office/drawing/2014/main" val="2378453718"/>
                    </a:ext>
                  </a:extLst>
                </a:gridCol>
                <a:gridCol w="980409">
                  <a:extLst>
                    <a:ext uri="{9D8B030D-6E8A-4147-A177-3AD203B41FA5}">
                      <a16:colId xmlns:a16="http://schemas.microsoft.com/office/drawing/2014/main" val="3974532546"/>
                    </a:ext>
                  </a:extLst>
                </a:gridCol>
                <a:gridCol w="1014508">
                  <a:extLst>
                    <a:ext uri="{9D8B030D-6E8A-4147-A177-3AD203B41FA5}">
                      <a16:colId xmlns:a16="http://schemas.microsoft.com/office/drawing/2014/main" val="3796973829"/>
                    </a:ext>
                  </a:extLst>
                </a:gridCol>
                <a:gridCol w="1014508">
                  <a:extLst>
                    <a:ext uri="{9D8B030D-6E8A-4147-A177-3AD203B41FA5}">
                      <a16:colId xmlns:a16="http://schemas.microsoft.com/office/drawing/2014/main" val="3205967426"/>
                    </a:ext>
                  </a:extLst>
                </a:gridCol>
              </a:tblGrid>
              <a:tr h="458971"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Sun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Mon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Tues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Wed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Thurs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Fri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Sat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40172688"/>
                  </a:ext>
                </a:extLst>
              </a:tr>
              <a:tr h="1243961"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</a:t>
                      </a:r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51488756"/>
                  </a:ext>
                </a:extLst>
              </a:tr>
              <a:tr h="1243961">
                <a:tc>
                  <a:txBody>
                    <a:bodyPr/>
                    <a:lstStyle/>
                    <a:p>
                      <a:r>
                        <a:rPr lang="en-US" sz="1400" smtClean="0"/>
                        <a:t>2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3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4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5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6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7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8</a:t>
                      </a:r>
                      <a:endParaRPr lang="en-US" sz="14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04827990"/>
                  </a:ext>
                </a:extLst>
              </a:tr>
              <a:tr h="1243961">
                <a:tc>
                  <a:txBody>
                    <a:bodyPr/>
                    <a:lstStyle/>
                    <a:p>
                      <a:r>
                        <a:rPr lang="en-US" sz="1400" smtClean="0"/>
                        <a:t>9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10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11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12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13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14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15</a:t>
                      </a:r>
                      <a:endParaRPr lang="en-US" sz="14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72922058"/>
                  </a:ext>
                </a:extLst>
              </a:tr>
              <a:tr h="1243961">
                <a:tc>
                  <a:txBody>
                    <a:bodyPr/>
                    <a:lstStyle/>
                    <a:p>
                      <a:r>
                        <a:rPr lang="en-US" sz="1400" smtClean="0"/>
                        <a:t>16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17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18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19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20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21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22</a:t>
                      </a:r>
                      <a:endParaRPr lang="en-US" sz="14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62295974"/>
                  </a:ext>
                </a:extLst>
              </a:tr>
              <a:tr h="1243961">
                <a:tc>
                  <a:txBody>
                    <a:bodyPr/>
                    <a:lstStyle/>
                    <a:p>
                      <a:r>
                        <a:rPr lang="en-US" sz="1400" smtClean="0"/>
                        <a:t>23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24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25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26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27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28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29</a:t>
                      </a:r>
                      <a:endParaRPr lang="en-US" sz="14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94665290"/>
                  </a:ext>
                </a:extLst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4547904"/>
              </p:ext>
            </p:extLst>
          </p:nvPr>
        </p:nvGraphicFramePr>
        <p:xfrm>
          <a:off x="156672" y="1106443"/>
          <a:ext cx="1663582" cy="18338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663582">
                  <a:extLst>
                    <a:ext uri="{9D8B030D-6E8A-4147-A177-3AD203B41FA5}">
                      <a16:colId xmlns:a16="http://schemas.microsoft.com/office/drawing/2014/main" val="77823003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6781296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mtClean="0"/>
                        <a:t>____________________________________________________________</a:t>
                      </a:r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65793549"/>
                  </a:ext>
                </a:extLst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2010802"/>
              </p:ext>
            </p:extLst>
          </p:nvPr>
        </p:nvGraphicFramePr>
        <p:xfrm>
          <a:off x="142607" y="3042303"/>
          <a:ext cx="1660554" cy="18860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660554">
                  <a:extLst>
                    <a:ext uri="{9D8B030D-6E8A-4147-A177-3AD203B41FA5}">
                      <a16:colId xmlns:a16="http://schemas.microsoft.com/office/drawing/2014/main" val="778230039"/>
                    </a:ext>
                  </a:extLst>
                </a:gridCol>
              </a:tblGrid>
              <a:tr h="381388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67812960"/>
                  </a:ext>
                </a:extLst>
              </a:tr>
              <a:tr h="1504652">
                <a:tc>
                  <a:txBody>
                    <a:bodyPr/>
                    <a:lstStyle/>
                    <a:p>
                      <a:pPr algn="ctr"/>
                      <a:r>
                        <a:rPr lang="en-US" smtClean="0"/>
                        <a:t>____________________________________________________________</a:t>
                      </a:r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65793549"/>
                  </a:ext>
                </a:extLst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86003689"/>
              </p:ext>
            </p:extLst>
          </p:nvPr>
        </p:nvGraphicFramePr>
        <p:xfrm>
          <a:off x="136733" y="5024927"/>
          <a:ext cx="1683521" cy="172503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683521">
                  <a:extLst>
                    <a:ext uri="{9D8B030D-6E8A-4147-A177-3AD203B41FA5}">
                      <a16:colId xmlns:a16="http://schemas.microsoft.com/office/drawing/2014/main" val="778230039"/>
                    </a:ext>
                  </a:extLst>
                </a:gridCol>
              </a:tblGrid>
              <a:tr h="410187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67812960"/>
                  </a:ext>
                </a:extLst>
              </a:tr>
              <a:tr h="1314847">
                <a:tc>
                  <a:txBody>
                    <a:bodyPr/>
                    <a:lstStyle/>
                    <a:p>
                      <a:pPr algn="ctr"/>
                      <a:r>
                        <a:rPr lang="en-US" smtClean="0"/>
                        <a:t>________________________________________________</a:t>
                      </a:r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6579354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42945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28000"/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1599" y="207964"/>
            <a:ext cx="1664293" cy="766257"/>
          </a:xfrm>
        </p:spPr>
        <p:txBody>
          <a:bodyPr anchor="ctr">
            <a:noAutofit/>
          </a:bodyPr>
          <a:lstStyle/>
          <a:p>
            <a:r>
              <a:rPr lang="en-US" sz="3600" b="1" smtClean="0"/>
              <a:t>March </a:t>
            </a:r>
            <a:endParaRPr lang="en-US" sz="3600" b="1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9397583"/>
              </p:ext>
            </p:extLst>
          </p:nvPr>
        </p:nvGraphicFramePr>
        <p:xfrm>
          <a:off x="1948438" y="89612"/>
          <a:ext cx="7101557" cy="667877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14508">
                  <a:extLst>
                    <a:ext uri="{9D8B030D-6E8A-4147-A177-3AD203B41FA5}">
                      <a16:colId xmlns:a16="http://schemas.microsoft.com/office/drawing/2014/main" val="2621309302"/>
                    </a:ext>
                  </a:extLst>
                </a:gridCol>
                <a:gridCol w="1014508">
                  <a:extLst>
                    <a:ext uri="{9D8B030D-6E8A-4147-A177-3AD203B41FA5}">
                      <a16:colId xmlns:a16="http://schemas.microsoft.com/office/drawing/2014/main" val="1359656638"/>
                    </a:ext>
                  </a:extLst>
                </a:gridCol>
                <a:gridCol w="1014508">
                  <a:extLst>
                    <a:ext uri="{9D8B030D-6E8A-4147-A177-3AD203B41FA5}">
                      <a16:colId xmlns:a16="http://schemas.microsoft.com/office/drawing/2014/main" val="2679133359"/>
                    </a:ext>
                  </a:extLst>
                </a:gridCol>
                <a:gridCol w="1048608">
                  <a:extLst>
                    <a:ext uri="{9D8B030D-6E8A-4147-A177-3AD203B41FA5}">
                      <a16:colId xmlns:a16="http://schemas.microsoft.com/office/drawing/2014/main" val="2378453718"/>
                    </a:ext>
                  </a:extLst>
                </a:gridCol>
                <a:gridCol w="980409">
                  <a:extLst>
                    <a:ext uri="{9D8B030D-6E8A-4147-A177-3AD203B41FA5}">
                      <a16:colId xmlns:a16="http://schemas.microsoft.com/office/drawing/2014/main" val="3974532546"/>
                    </a:ext>
                  </a:extLst>
                </a:gridCol>
                <a:gridCol w="1014508">
                  <a:extLst>
                    <a:ext uri="{9D8B030D-6E8A-4147-A177-3AD203B41FA5}">
                      <a16:colId xmlns:a16="http://schemas.microsoft.com/office/drawing/2014/main" val="3796973829"/>
                    </a:ext>
                  </a:extLst>
                </a:gridCol>
                <a:gridCol w="1014508">
                  <a:extLst>
                    <a:ext uri="{9D8B030D-6E8A-4147-A177-3AD203B41FA5}">
                      <a16:colId xmlns:a16="http://schemas.microsoft.com/office/drawing/2014/main" val="3205967426"/>
                    </a:ext>
                  </a:extLst>
                </a:gridCol>
              </a:tblGrid>
              <a:tr h="458971"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Sun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Mon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Tues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Wed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Thurs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Fri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Sat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40172688"/>
                  </a:ext>
                </a:extLst>
              </a:tr>
              <a:tr h="1243961">
                <a:tc>
                  <a:txBody>
                    <a:bodyPr/>
                    <a:lstStyle/>
                    <a:p>
                      <a:r>
                        <a:rPr lang="en-US" sz="1400" smtClean="0"/>
                        <a:t>1</a:t>
                      </a:r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</a:t>
                      </a:r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3</a:t>
                      </a:r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4</a:t>
                      </a:r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5</a:t>
                      </a:r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6</a:t>
                      </a:r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7</a:t>
                      </a:r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51488756"/>
                  </a:ext>
                </a:extLst>
              </a:tr>
              <a:tr h="1243961">
                <a:tc>
                  <a:txBody>
                    <a:bodyPr/>
                    <a:lstStyle/>
                    <a:p>
                      <a:r>
                        <a:rPr lang="en-US" sz="1400" smtClean="0"/>
                        <a:t>8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9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10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11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12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13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14</a:t>
                      </a:r>
                      <a:endParaRPr lang="en-US" sz="14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04827990"/>
                  </a:ext>
                </a:extLst>
              </a:tr>
              <a:tr h="1243961">
                <a:tc>
                  <a:txBody>
                    <a:bodyPr/>
                    <a:lstStyle/>
                    <a:p>
                      <a:r>
                        <a:rPr lang="en-US" sz="1400" smtClean="0"/>
                        <a:t>15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16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17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18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19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20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21</a:t>
                      </a:r>
                      <a:endParaRPr lang="en-US" sz="14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72922058"/>
                  </a:ext>
                </a:extLst>
              </a:tr>
              <a:tr h="1243961">
                <a:tc>
                  <a:txBody>
                    <a:bodyPr/>
                    <a:lstStyle/>
                    <a:p>
                      <a:r>
                        <a:rPr lang="en-US" sz="1400" smtClean="0"/>
                        <a:t>22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23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24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25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26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27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28</a:t>
                      </a:r>
                      <a:endParaRPr lang="en-US" sz="14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62295974"/>
                  </a:ext>
                </a:extLst>
              </a:tr>
              <a:tr h="1243961">
                <a:tc>
                  <a:txBody>
                    <a:bodyPr/>
                    <a:lstStyle/>
                    <a:p>
                      <a:r>
                        <a:rPr lang="en-US" sz="1400" smtClean="0"/>
                        <a:t>29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30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31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94665290"/>
                  </a:ext>
                </a:extLst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4547904"/>
              </p:ext>
            </p:extLst>
          </p:nvPr>
        </p:nvGraphicFramePr>
        <p:xfrm>
          <a:off x="156672" y="1106443"/>
          <a:ext cx="1663582" cy="18338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663582">
                  <a:extLst>
                    <a:ext uri="{9D8B030D-6E8A-4147-A177-3AD203B41FA5}">
                      <a16:colId xmlns:a16="http://schemas.microsoft.com/office/drawing/2014/main" val="77823003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6781296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mtClean="0"/>
                        <a:t>____________________________________________________________</a:t>
                      </a:r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65793549"/>
                  </a:ext>
                </a:extLst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2010802"/>
              </p:ext>
            </p:extLst>
          </p:nvPr>
        </p:nvGraphicFramePr>
        <p:xfrm>
          <a:off x="142607" y="3042303"/>
          <a:ext cx="1660554" cy="18860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660554">
                  <a:extLst>
                    <a:ext uri="{9D8B030D-6E8A-4147-A177-3AD203B41FA5}">
                      <a16:colId xmlns:a16="http://schemas.microsoft.com/office/drawing/2014/main" val="778230039"/>
                    </a:ext>
                  </a:extLst>
                </a:gridCol>
              </a:tblGrid>
              <a:tr h="381388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67812960"/>
                  </a:ext>
                </a:extLst>
              </a:tr>
              <a:tr h="1504652">
                <a:tc>
                  <a:txBody>
                    <a:bodyPr/>
                    <a:lstStyle/>
                    <a:p>
                      <a:pPr algn="ctr"/>
                      <a:r>
                        <a:rPr lang="en-US" smtClean="0"/>
                        <a:t>____________________________________________________________</a:t>
                      </a:r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65793549"/>
                  </a:ext>
                </a:extLst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86003689"/>
              </p:ext>
            </p:extLst>
          </p:nvPr>
        </p:nvGraphicFramePr>
        <p:xfrm>
          <a:off x="136733" y="5024927"/>
          <a:ext cx="1683521" cy="172503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683521">
                  <a:extLst>
                    <a:ext uri="{9D8B030D-6E8A-4147-A177-3AD203B41FA5}">
                      <a16:colId xmlns:a16="http://schemas.microsoft.com/office/drawing/2014/main" val="778230039"/>
                    </a:ext>
                  </a:extLst>
                </a:gridCol>
              </a:tblGrid>
              <a:tr h="410187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67812960"/>
                  </a:ext>
                </a:extLst>
              </a:tr>
              <a:tr h="1314847">
                <a:tc>
                  <a:txBody>
                    <a:bodyPr/>
                    <a:lstStyle/>
                    <a:p>
                      <a:pPr algn="ctr"/>
                      <a:r>
                        <a:rPr lang="en-US" smtClean="0"/>
                        <a:t>________________________________________________</a:t>
                      </a:r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6579354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34479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28000"/>
            <a:lum/>
          </a:blip>
          <a:srcRect/>
          <a:stretch>
            <a:fillRect t="-34000" b="-3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1599" y="207964"/>
            <a:ext cx="1664293" cy="766257"/>
          </a:xfrm>
        </p:spPr>
        <p:txBody>
          <a:bodyPr anchor="ctr">
            <a:noAutofit/>
          </a:bodyPr>
          <a:lstStyle/>
          <a:p>
            <a:r>
              <a:rPr lang="en-US" sz="3600" b="1" smtClean="0"/>
              <a:t>April </a:t>
            </a:r>
            <a:endParaRPr lang="en-US" sz="3600" b="1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55193738"/>
              </p:ext>
            </p:extLst>
          </p:nvPr>
        </p:nvGraphicFramePr>
        <p:xfrm>
          <a:off x="1948438" y="89612"/>
          <a:ext cx="7101557" cy="667877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14508">
                  <a:extLst>
                    <a:ext uri="{9D8B030D-6E8A-4147-A177-3AD203B41FA5}">
                      <a16:colId xmlns:a16="http://schemas.microsoft.com/office/drawing/2014/main" val="2621309302"/>
                    </a:ext>
                  </a:extLst>
                </a:gridCol>
                <a:gridCol w="1014508">
                  <a:extLst>
                    <a:ext uri="{9D8B030D-6E8A-4147-A177-3AD203B41FA5}">
                      <a16:colId xmlns:a16="http://schemas.microsoft.com/office/drawing/2014/main" val="1359656638"/>
                    </a:ext>
                  </a:extLst>
                </a:gridCol>
                <a:gridCol w="1014508">
                  <a:extLst>
                    <a:ext uri="{9D8B030D-6E8A-4147-A177-3AD203B41FA5}">
                      <a16:colId xmlns:a16="http://schemas.microsoft.com/office/drawing/2014/main" val="2679133359"/>
                    </a:ext>
                  </a:extLst>
                </a:gridCol>
                <a:gridCol w="1048608">
                  <a:extLst>
                    <a:ext uri="{9D8B030D-6E8A-4147-A177-3AD203B41FA5}">
                      <a16:colId xmlns:a16="http://schemas.microsoft.com/office/drawing/2014/main" val="2378453718"/>
                    </a:ext>
                  </a:extLst>
                </a:gridCol>
                <a:gridCol w="980409">
                  <a:extLst>
                    <a:ext uri="{9D8B030D-6E8A-4147-A177-3AD203B41FA5}">
                      <a16:colId xmlns:a16="http://schemas.microsoft.com/office/drawing/2014/main" val="3974532546"/>
                    </a:ext>
                  </a:extLst>
                </a:gridCol>
                <a:gridCol w="1014508">
                  <a:extLst>
                    <a:ext uri="{9D8B030D-6E8A-4147-A177-3AD203B41FA5}">
                      <a16:colId xmlns:a16="http://schemas.microsoft.com/office/drawing/2014/main" val="3796973829"/>
                    </a:ext>
                  </a:extLst>
                </a:gridCol>
                <a:gridCol w="1014508">
                  <a:extLst>
                    <a:ext uri="{9D8B030D-6E8A-4147-A177-3AD203B41FA5}">
                      <a16:colId xmlns:a16="http://schemas.microsoft.com/office/drawing/2014/main" val="3205967426"/>
                    </a:ext>
                  </a:extLst>
                </a:gridCol>
              </a:tblGrid>
              <a:tr h="458971"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Sun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Mon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Tues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Wed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Thurs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Fri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Sat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40172688"/>
                  </a:ext>
                </a:extLst>
              </a:tr>
              <a:tr h="1243961"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</a:t>
                      </a:r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</a:t>
                      </a:r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3</a:t>
                      </a:r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4</a:t>
                      </a:r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51488756"/>
                  </a:ext>
                </a:extLst>
              </a:tr>
              <a:tr h="1243961">
                <a:tc>
                  <a:txBody>
                    <a:bodyPr/>
                    <a:lstStyle/>
                    <a:p>
                      <a:r>
                        <a:rPr lang="en-US" sz="1400" smtClean="0"/>
                        <a:t>5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6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7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8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9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10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11</a:t>
                      </a:r>
                      <a:endParaRPr lang="en-US" sz="14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04827990"/>
                  </a:ext>
                </a:extLst>
              </a:tr>
              <a:tr h="1243961">
                <a:tc>
                  <a:txBody>
                    <a:bodyPr/>
                    <a:lstStyle/>
                    <a:p>
                      <a:r>
                        <a:rPr lang="en-US" sz="1400" smtClean="0"/>
                        <a:t>12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13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14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15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16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17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18</a:t>
                      </a:r>
                      <a:endParaRPr lang="en-US" sz="14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72922058"/>
                  </a:ext>
                </a:extLst>
              </a:tr>
              <a:tr h="1243961">
                <a:tc>
                  <a:txBody>
                    <a:bodyPr/>
                    <a:lstStyle/>
                    <a:p>
                      <a:r>
                        <a:rPr lang="en-US" sz="1400" smtClean="0"/>
                        <a:t>19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20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21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22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23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24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25</a:t>
                      </a:r>
                      <a:endParaRPr lang="en-US" sz="14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62295974"/>
                  </a:ext>
                </a:extLst>
              </a:tr>
              <a:tr h="1243961">
                <a:tc>
                  <a:txBody>
                    <a:bodyPr/>
                    <a:lstStyle/>
                    <a:p>
                      <a:r>
                        <a:rPr lang="en-US" sz="1400" smtClean="0"/>
                        <a:t>26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27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28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29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30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94665290"/>
                  </a:ext>
                </a:extLst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4547904"/>
              </p:ext>
            </p:extLst>
          </p:nvPr>
        </p:nvGraphicFramePr>
        <p:xfrm>
          <a:off x="156672" y="1106443"/>
          <a:ext cx="1663582" cy="18338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663582">
                  <a:extLst>
                    <a:ext uri="{9D8B030D-6E8A-4147-A177-3AD203B41FA5}">
                      <a16:colId xmlns:a16="http://schemas.microsoft.com/office/drawing/2014/main" val="77823003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6781296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mtClean="0"/>
                        <a:t>____________________________________________________________</a:t>
                      </a:r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65793549"/>
                  </a:ext>
                </a:extLst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2010802"/>
              </p:ext>
            </p:extLst>
          </p:nvPr>
        </p:nvGraphicFramePr>
        <p:xfrm>
          <a:off x="142607" y="3042303"/>
          <a:ext cx="1660554" cy="18860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660554">
                  <a:extLst>
                    <a:ext uri="{9D8B030D-6E8A-4147-A177-3AD203B41FA5}">
                      <a16:colId xmlns:a16="http://schemas.microsoft.com/office/drawing/2014/main" val="778230039"/>
                    </a:ext>
                  </a:extLst>
                </a:gridCol>
              </a:tblGrid>
              <a:tr h="381388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67812960"/>
                  </a:ext>
                </a:extLst>
              </a:tr>
              <a:tr h="1504652">
                <a:tc>
                  <a:txBody>
                    <a:bodyPr/>
                    <a:lstStyle/>
                    <a:p>
                      <a:pPr algn="ctr"/>
                      <a:r>
                        <a:rPr lang="en-US" smtClean="0"/>
                        <a:t>____________________________________________________________</a:t>
                      </a:r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65793549"/>
                  </a:ext>
                </a:extLst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86003689"/>
              </p:ext>
            </p:extLst>
          </p:nvPr>
        </p:nvGraphicFramePr>
        <p:xfrm>
          <a:off x="136733" y="5024927"/>
          <a:ext cx="1683521" cy="172503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683521">
                  <a:extLst>
                    <a:ext uri="{9D8B030D-6E8A-4147-A177-3AD203B41FA5}">
                      <a16:colId xmlns:a16="http://schemas.microsoft.com/office/drawing/2014/main" val="778230039"/>
                    </a:ext>
                  </a:extLst>
                </a:gridCol>
              </a:tblGrid>
              <a:tr h="410187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67812960"/>
                  </a:ext>
                </a:extLst>
              </a:tr>
              <a:tr h="1314847">
                <a:tc>
                  <a:txBody>
                    <a:bodyPr/>
                    <a:lstStyle/>
                    <a:p>
                      <a:pPr algn="ctr"/>
                      <a:r>
                        <a:rPr lang="en-US" smtClean="0"/>
                        <a:t>________________________________________________</a:t>
                      </a:r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6579354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80241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28000"/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1599" y="207964"/>
            <a:ext cx="1664293" cy="766257"/>
          </a:xfrm>
        </p:spPr>
        <p:txBody>
          <a:bodyPr anchor="ctr">
            <a:noAutofit/>
          </a:bodyPr>
          <a:lstStyle/>
          <a:p>
            <a:r>
              <a:rPr lang="en-US" sz="3600" b="1" smtClean="0"/>
              <a:t>May </a:t>
            </a:r>
            <a:endParaRPr lang="en-US" sz="3600" b="1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0291710"/>
              </p:ext>
            </p:extLst>
          </p:nvPr>
        </p:nvGraphicFramePr>
        <p:xfrm>
          <a:off x="1948438" y="89612"/>
          <a:ext cx="7101557" cy="664447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14508">
                  <a:extLst>
                    <a:ext uri="{9D8B030D-6E8A-4147-A177-3AD203B41FA5}">
                      <a16:colId xmlns:a16="http://schemas.microsoft.com/office/drawing/2014/main" val="2621309302"/>
                    </a:ext>
                  </a:extLst>
                </a:gridCol>
                <a:gridCol w="1014508">
                  <a:extLst>
                    <a:ext uri="{9D8B030D-6E8A-4147-A177-3AD203B41FA5}">
                      <a16:colId xmlns:a16="http://schemas.microsoft.com/office/drawing/2014/main" val="1359656638"/>
                    </a:ext>
                  </a:extLst>
                </a:gridCol>
                <a:gridCol w="1014508">
                  <a:extLst>
                    <a:ext uri="{9D8B030D-6E8A-4147-A177-3AD203B41FA5}">
                      <a16:colId xmlns:a16="http://schemas.microsoft.com/office/drawing/2014/main" val="2679133359"/>
                    </a:ext>
                  </a:extLst>
                </a:gridCol>
                <a:gridCol w="1048608">
                  <a:extLst>
                    <a:ext uri="{9D8B030D-6E8A-4147-A177-3AD203B41FA5}">
                      <a16:colId xmlns:a16="http://schemas.microsoft.com/office/drawing/2014/main" val="2378453718"/>
                    </a:ext>
                  </a:extLst>
                </a:gridCol>
                <a:gridCol w="980409">
                  <a:extLst>
                    <a:ext uri="{9D8B030D-6E8A-4147-A177-3AD203B41FA5}">
                      <a16:colId xmlns:a16="http://schemas.microsoft.com/office/drawing/2014/main" val="3974532546"/>
                    </a:ext>
                  </a:extLst>
                </a:gridCol>
                <a:gridCol w="1014508">
                  <a:extLst>
                    <a:ext uri="{9D8B030D-6E8A-4147-A177-3AD203B41FA5}">
                      <a16:colId xmlns:a16="http://schemas.microsoft.com/office/drawing/2014/main" val="3796973829"/>
                    </a:ext>
                  </a:extLst>
                </a:gridCol>
                <a:gridCol w="1014508">
                  <a:extLst>
                    <a:ext uri="{9D8B030D-6E8A-4147-A177-3AD203B41FA5}">
                      <a16:colId xmlns:a16="http://schemas.microsoft.com/office/drawing/2014/main" val="3205967426"/>
                    </a:ext>
                  </a:extLst>
                </a:gridCol>
              </a:tblGrid>
              <a:tr h="457847"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Sun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Mon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Tues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Wed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Thurs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Fri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Sat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40172688"/>
                  </a:ext>
                </a:extLst>
              </a:tr>
              <a:tr h="1031104"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</a:t>
                      </a:r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</a:t>
                      </a:r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51488756"/>
                  </a:ext>
                </a:extLst>
              </a:tr>
              <a:tr h="1031104">
                <a:tc>
                  <a:txBody>
                    <a:bodyPr/>
                    <a:lstStyle/>
                    <a:p>
                      <a:r>
                        <a:rPr lang="en-US" sz="1400" smtClean="0"/>
                        <a:t>3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4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5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6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7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8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9</a:t>
                      </a:r>
                      <a:endParaRPr lang="en-US" sz="14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04827990"/>
                  </a:ext>
                </a:extLst>
              </a:tr>
              <a:tr h="1031104">
                <a:tc>
                  <a:txBody>
                    <a:bodyPr/>
                    <a:lstStyle/>
                    <a:p>
                      <a:r>
                        <a:rPr lang="en-US" sz="1400" smtClean="0"/>
                        <a:t>10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11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12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13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14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15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16</a:t>
                      </a:r>
                      <a:endParaRPr lang="en-US" sz="14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72922058"/>
                  </a:ext>
                </a:extLst>
              </a:tr>
              <a:tr h="1031104">
                <a:tc>
                  <a:txBody>
                    <a:bodyPr/>
                    <a:lstStyle/>
                    <a:p>
                      <a:r>
                        <a:rPr lang="en-US" sz="1400" smtClean="0"/>
                        <a:t>17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18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19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20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21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22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23</a:t>
                      </a:r>
                      <a:endParaRPr lang="en-US" sz="14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62295974"/>
                  </a:ext>
                </a:extLst>
              </a:tr>
              <a:tr h="1031104">
                <a:tc>
                  <a:txBody>
                    <a:bodyPr/>
                    <a:lstStyle/>
                    <a:p>
                      <a:r>
                        <a:rPr lang="en-US" sz="1400" smtClean="0"/>
                        <a:t>24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25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26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27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28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29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30</a:t>
                      </a:r>
                      <a:endParaRPr lang="en-US" sz="14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94665290"/>
                  </a:ext>
                </a:extLst>
              </a:tr>
              <a:tr h="1031104">
                <a:tc>
                  <a:txBody>
                    <a:bodyPr/>
                    <a:lstStyle/>
                    <a:p>
                      <a:r>
                        <a:rPr lang="en-US" sz="1400" smtClean="0"/>
                        <a:t>31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16183045"/>
                  </a:ext>
                </a:extLst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4547904"/>
              </p:ext>
            </p:extLst>
          </p:nvPr>
        </p:nvGraphicFramePr>
        <p:xfrm>
          <a:off x="156672" y="1106443"/>
          <a:ext cx="1663582" cy="18338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663582">
                  <a:extLst>
                    <a:ext uri="{9D8B030D-6E8A-4147-A177-3AD203B41FA5}">
                      <a16:colId xmlns:a16="http://schemas.microsoft.com/office/drawing/2014/main" val="77823003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6781296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mtClean="0"/>
                        <a:t>____________________________________________________________</a:t>
                      </a:r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65793549"/>
                  </a:ext>
                </a:extLst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2010802"/>
              </p:ext>
            </p:extLst>
          </p:nvPr>
        </p:nvGraphicFramePr>
        <p:xfrm>
          <a:off x="142607" y="3042303"/>
          <a:ext cx="1660554" cy="18860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660554">
                  <a:extLst>
                    <a:ext uri="{9D8B030D-6E8A-4147-A177-3AD203B41FA5}">
                      <a16:colId xmlns:a16="http://schemas.microsoft.com/office/drawing/2014/main" val="778230039"/>
                    </a:ext>
                  </a:extLst>
                </a:gridCol>
              </a:tblGrid>
              <a:tr h="381388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67812960"/>
                  </a:ext>
                </a:extLst>
              </a:tr>
              <a:tr h="1504652">
                <a:tc>
                  <a:txBody>
                    <a:bodyPr/>
                    <a:lstStyle/>
                    <a:p>
                      <a:pPr algn="ctr"/>
                      <a:r>
                        <a:rPr lang="en-US" smtClean="0"/>
                        <a:t>____________________________________________________________</a:t>
                      </a:r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65793549"/>
                  </a:ext>
                </a:extLst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86003689"/>
              </p:ext>
            </p:extLst>
          </p:nvPr>
        </p:nvGraphicFramePr>
        <p:xfrm>
          <a:off x="136733" y="5024927"/>
          <a:ext cx="1683521" cy="172503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683521">
                  <a:extLst>
                    <a:ext uri="{9D8B030D-6E8A-4147-A177-3AD203B41FA5}">
                      <a16:colId xmlns:a16="http://schemas.microsoft.com/office/drawing/2014/main" val="778230039"/>
                    </a:ext>
                  </a:extLst>
                </a:gridCol>
              </a:tblGrid>
              <a:tr h="410187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67812960"/>
                  </a:ext>
                </a:extLst>
              </a:tr>
              <a:tr h="1314847">
                <a:tc>
                  <a:txBody>
                    <a:bodyPr/>
                    <a:lstStyle/>
                    <a:p>
                      <a:pPr algn="ctr"/>
                      <a:r>
                        <a:rPr lang="en-US" smtClean="0"/>
                        <a:t>________________________________________________</a:t>
                      </a:r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6579354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04324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28000"/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1599" y="207964"/>
            <a:ext cx="1664293" cy="766257"/>
          </a:xfrm>
        </p:spPr>
        <p:txBody>
          <a:bodyPr anchor="ctr">
            <a:noAutofit/>
          </a:bodyPr>
          <a:lstStyle/>
          <a:p>
            <a:r>
              <a:rPr lang="en-US" sz="3600" b="1" smtClean="0"/>
              <a:t>June </a:t>
            </a:r>
            <a:endParaRPr lang="en-US" sz="3600" b="1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6764799"/>
              </p:ext>
            </p:extLst>
          </p:nvPr>
        </p:nvGraphicFramePr>
        <p:xfrm>
          <a:off x="1948438" y="89612"/>
          <a:ext cx="7101557" cy="667877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14508">
                  <a:extLst>
                    <a:ext uri="{9D8B030D-6E8A-4147-A177-3AD203B41FA5}">
                      <a16:colId xmlns:a16="http://schemas.microsoft.com/office/drawing/2014/main" val="2621309302"/>
                    </a:ext>
                  </a:extLst>
                </a:gridCol>
                <a:gridCol w="1014508">
                  <a:extLst>
                    <a:ext uri="{9D8B030D-6E8A-4147-A177-3AD203B41FA5}">
                      <a16:colId xmlns:a16="http://schemas.microsoft.com/office/drawing/2014/main" val="1359656638"/>
                    </a:ext>
                  </a:extLst>
                </a:gridCol>
                <a:gridCol w="1014508">
                  <a:extLst>
                    <a:ext uri="{9D8B030D-6E8A-4147-A177-3AD203B41FA5}">
                      <a16:colId xmlns:a16="http://schemas.microsoft.com/office/drawing/2014/main" val="2679133359"/>
                    </a:ext>
                  </a:extLst>
                </a:gridCol>
                <a:gridCol w="1048608">
                  <a:extLst>
                    <a:ext uri="{9D8B030D-6E8A-4147-A177-3AD203B41FA5}">
                      <a16:colId xmlns:a16="http://schemas.microsoft.com/office/drawing/2014/main" val="2378453718"/>
                    </a:ext>
                  </a:extLst>
                </a:gridCol>
                <a:gridCol w="980409">
                  <a:extLst>
                    <a:ext uri="{9D8B030D-6E8A-4147-A177-3AD203B41FA5}">
                      <a16:colId xmlns:a16="http://schemas.microsoft.com/office/drawing/2014/main" val="3974532546"/>
                    </a:ext>
                  </a:extLst>
                </a:gridCol>
                <a:gridCol w="1014508">
                  <a:extLst>
                    <a:ext uri="{9D8B030D-6E8A-4147-A177-3AD203B41FA5}">
                      <a16:colId xmlns:a16="http://schemas.microsoft.com/office/drawing/2014/main" val="3796973829"/>
                    </a:ext>
                  </a:extLst>
                </a:gridCol>
                <a:gridCol w="1014508">
                  <a:extLst>
                    <a:ext uri="{9D8B030D-6E8A-4147-A177-3AD203B41FA5}">
                      <a16:colId xmlns:a16="http://schemas.microsoft.com/office/drawing/2014/main" val="3205967426"/>
                    </a:ext>
                  </a:extLst>
                </a:gridCol>
              </a:tblGrid>
              <a:tr h="458971"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Sun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Mon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Tues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Wed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Thurs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Fri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Sat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40172688"/>
                  </a:ext>
                </a:extLst>
              </a:tr>
              <a:tr h="1243961"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</a:t>
                      </a:r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</a:t>
                      </a:r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3</a:t>
                      </a:r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4</a:t>
                      </a:r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5</a:t>
                      </a:r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6</a:t>
                      </a:r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51488756"/>
                  </a:ext>
                </a:extLst>
              </a:tr>
              <a:tr h="1243961">
                <a:tc>
                  <a:txBody>
                    <a:bodyPr/>
                    <a:lstStyle/>
                    <a:p>
                      <a:r>
                        <a:rPr lang="en-US" sz="1400" smtClean="0"/>
                        <a:t>7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8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9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10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11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12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13</a:t>
                      </a:r>
                      <a:endParaRPr lang="en-US" sz="14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04827990"/>
                  </a:ext>
                </a:extLst>
              </a:tr>
              <a:tr h="1243961">
                <a:tc>
                  <a:txBody>
                    <a:bodyPr/>
                    <a:lstStyle/>
                    <a:p>
                      <a:r>
                        <a:rPr lang="en-US" sz="1400" smtClean="0"/>
                        <a:t>14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15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16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17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18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19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20</a:t>
                      </a:r>
                      <a:endParaRPr lang="en-US" sz="14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72922058"/>
                  </a:ext>
                </a:extLst>
              </a:tr>
              <a:tr h="1243961">
                <a:tc>
                  <a:txBody>
                    <a:bodyPr/>
                    <a:lstStyle/>
                    <a:p>
                      <a:r>
                        <a:rPr lang="en-US" sz="1400" smtClean="0"/>
                        <a:t>21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22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23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24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25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26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27</a:t>
                      </a:r>
                      <a:endParaRPr lang="en-US" sz="14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62295974"/>
                  </a:ext>
                </a:extLst>
              </a:tr>
              <a:tr h="1243961">
                <a:tc>
                  <a:txBody>
                    <a:bodyPr/>
                    <a:lstStyle/>
                    <a:p>
                      <a:r>
                        <a:rPr lang="en-US" sz="1400" smtClean="0"/>
                        <a:t>28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29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30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94665290"/>
                  </a:ext>
                </a:extLst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4547904"/>
              </p:ext>
            </p:extLst>
          </p:nvPr>
        </p:nvGraphicFramePr>
        <p:xfrm>
          <a:off x="156672" y="1106443"/>
          <a:ext cx="1663582" cy="18338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663582">
                  <a:extLst>
                    <a:ext uri="{9D8B030D-6E8A-4147-A177-3AD203B41FA5}">
                      <a16:colId xmlns:a16="http://schemas.microsoft.com/office/drawing/2014/main" val="77823003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6781296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mtClean="0"/>
                        <a:t>____________________________________________________________</a:t>
                      </a:r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65793549"/>
                  </a:ext>
                </a:extLst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2010802"/>
              </p:ext>
            </p:extLst>
          </p:nvPr>
        </p:nvGraphicFramePr>
        <p:xfrm>
          <a:off x="142607" y="3042303"/>
          <a:ext cx="1660554" cy="18860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660554">
                  <a:extLst>
                    <a:ext uri="{9D8B030D-6E8A-4147-A177-3AD203B41FA5}">
                      <a16:colId xmlns:a16="http://schemas.microsoft.com/office/drawing/2014/main" val="778230039"/>
                    </a:ext>
                  </a:extLst>
                </a:gridCol>
              </a:tblGrid>
              <a:tr h="381388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67812960"/>
                  </a:ext>
                </a:extLst>
              </a:tr>
              <a:tr h="1504652">
                <a:tc>
                  <a:txBody>
                    <a:bodyPr/>
                    <a:lstStyle/>
                    <a:p>
                      <a:pPr algn="ctr"/>
                      <a:r>
                        <a:rPr lang="en-US" smtClean="0"/>
                        <a:t>____________________________________________________________</a:t>
                      </a:r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65793549"/>
                  </a:ext>
                </a:extLst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86003689"/>
              </p:ext>
            </p:extLst>
          </p:nvPr>
        </p:nvGraphicFramePr>
        <p:xfrm>
          <a:off x="136733" y="5024927"/>
          <a:ext cx="1683521" cy="172503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683521">
                  <a:extLst>
                    <a:ext uri="{9D8B030D-6E8A-4147-A177-3AD203B41FA5}">
                      <a16:colId xmlns:a16="http://schemas.microsoft.com/office/drawing/2014/main" val="778230039"/>
                    </a:ext>
                  </a:extLst>
                </a:gridCol>
              </a:tblGrid>
              <a:tr h="410187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67812960"/>
                  </a:ext>
                </a:extLst>
              </a:tr>
              <a:tr h="1314847">
                <a:tc>
                  <a:txBody>
                    <a:bodyPr/>
                    <a:lstStyle/>
                    <a:p>
                      <a:pPr algn="ctr"/>
                      <a:r>
                        <a:rPr lang="en-US" smtClean="0"/>
                        <a:t>________________________________________________</a:t>
                      </a:r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6579354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83101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20000"/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1599" y="207964"/>
            <a:ext cx="1664293" cy="766257"/>
          </a:xfrm>
        </p:spPr>
        <p:txBody>
          <a:bodyPr anchor="ctr">
            <a:noAutofit/>
          </a:bodyPr>
          <a:lstStyle/>
          <a:p>
            <a:r>
              <a:rPr lang="en-US" sz="3600" b="1" smtClean="0"/>
              <a:t>July </a:t>
            </a:r>
            <a:endParaRPr lang="en-US" sz="3600" b="1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2745490"/>
              </p:ext>
            </p:extLst>
          </p:nvPr>
        </p:nvGraphicFramePr>
        <p:xfrm>
          <a:off x="1948438" y="89612"/>
          <a:ext cx="7101557" cy="667877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14508">
                  <a:extLst>
                    <a:ext uri="{9D8B030D-6E8A-4147-A177-3AD203B41FA5}">
                      <a16:colId xmlns:a16="http://schemas.microsoft.com/office/drawing/2014/main" val="2621309302"/>
                    </a:ext>
                  </a:extLst>
                </a:gridCol>
                <a:gridCol w="1014508">
                  <a:extLst>
                    <a:ext uri="{9D8B030D-6E8A-4147-A177-3AD203B41FA5}">
                      <a16:colId xmlns:a16="http://schemas.microsoft.com/office/drawing/2014/main" val="1359656638"/>
                    </a:ext>
                  </a:extLst>
                </a:gridCol>
                <a:gridCol w="1014508">
                  <a:extLst>
                    <a:ext uri="{9D8B030D-6E8A-4147-A177-3AD203B41FA5}">
                      <a16:colId xmlns:a16="http://schemas.microsoft.com/office/drawing/2014/main" val="2679133359"/>
                    </a:ext>
                  </a:extLst>
                </a:gridCol>
                <a:gridCol w="1048608">
                  <a:extLst>
                    <a:ext uri="{9D8B030D-6E8A-4147-A177-3AD203B41FA5}">
                      <a16:colId xmlns:a16="http://schemas.microsoft.com/office/drawing/2014/main" val="2378453718"/>
                    </a:ext>
                  </a:extLst>
                </a:gridCol>
                <a:gridCol w="980409">
                  <a:extLst>
                    <a:ext uri="{9D8B030D-6E8A-4147-A177-3AD203B41FA5}">
                      <a16:colId xmlns:a16="http://schemas.microsoft.com/office/drawing/2014/main" val="3974532546"/>
                    </a:ext>
                  </a:extLst>
                </a:gridCol>
                <a:gridCol w="1014508">
                  <a:extLst>
                    <a:ext uri="{9D8B030D-6E8A-4147-A177-3AD203B41FA5}">
                      <a16:colId xmlns:a16="http://schemas.microsoft.com/office/drawing/2014/main" val="3796973829"/>
                    </a:ext>
                  </a:extLst>
                </a:gridCol>
                <a:gridCol w="1014508">
                  <a:extLst>
                    <a:ext uri="{9D8B030D-6E8A-4147-A177-3AD203B41FA5}">
                      <a16:colId xmlns:a16="http://schemas.microsoft.com/office/drawing/2014/main" val="3205967426"/>
                    </a:ext>
                  </a:extLst>
                </a:gridCol>
              </a:tblGrid>
              <a:tr h="458971"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Sun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Mon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Tues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Wed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Thurs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Fri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Sat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40172688"/>
                  </a:ext>
                </a:extLst>
              </a:tr>
              <a:tr h="1243961"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</a:t>
                      </a:r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</a:t>
                      </a:r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3</a:t>
                      </a:r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4</a:t>
                      </a:r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51488756"/>
                  </a:ext>
                </a:extLst>
              </a:tr>
              <a:tr h="1243961">
                <a:tc>
                  <a:txBody>
                    <a:bodyPr/>
                    <a:lstStyle/>
                    <a:p>
                      <a:r>
                        <a:rPr lang="en-US" sz="1400" smtClean="0"/>
                        <a:t>5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6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7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8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9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10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11</a:t>
                      </a:r>
                      <a:endParaRPr lang="en-US" sz="14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04827990"/>
                  </a:ext>
                </a:extLst>
              </a:tr>
              <a:tr h="1243961">
                <a:tc>
                  <a:txBody>
                    <a:bodyPr/>
                    <a:lstStyle/>
                    <a:p>
                      <a:r>
                        <a:rPr lang="en-US" sz="1400" smtClean="0"/>
                        <a:t>12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13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14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15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16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17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18</a:t>
                      </a:r>
                      <a:endParaRPr lang="en-US" sz="14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72922058"/>
                  </a:ext>
                </a:extLst>
              </a:tr>
              <a:tr h="1243961">
                <a:tc>
                  <a:txBody>
                    <a:bodyPr/>
                    <a:lstStyle/>
                    <a:p>
                      <a:r>
                        <a:rPr lang="en-US" sz="1400" smtClean="0"/>
                        <a:t>19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20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21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22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23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24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25</a:t>
                      </a:r>
                      <a:endParaRPr lang="en-US" sz="14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62295974"/>
                  </a:ext>
                </a:extLst>
              </a:tr>
              <a:tr h="1243961">
                <a:tc>
                  <a:txBody>
                    <a:bodyPr/>
                    <a:lstStyle/>
                    <a:p>
                      <a:r>
                        <a:rPr lang="en-US" sz="1400" smtClean="0"/>
                        <a:t>26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27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28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29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30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31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94665290"/>
                  </a:ext>
                </a:extLst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4547904"/>
              </p:ext>
            </p:extLst>
          </p:nvPr>
        </p:nvGraphicFramePr>
        <p:xfrm>
          <a:off x="156672" y="1106443"/>
          <a:ext cx="1663582" cy="18338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663582">
                  <a:extLst>
                    <a:ext uri="{9D8B030D-6E8A-4147-A177-3AD203B41FA5}">
                      <a16:colId xmlns:a16="http://schemas.microsoft.com/office/drawing/2014/main" val="77823003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6781296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mtClean="0"/>
                        <a:t>____________________________________________________________</a:t>
                      </a:r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65793549"/>
                  </a:ext>
                </a:extLst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2010802"/>
              </p:ext>
            </p:extLst>
          </p:nvPr>
        </p:nvGraphicFramePr>
        <p:xfrm>
          <a:off x="142607" y="3042303"/>
          <a:ext cx="1660554" cy="18860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660554">
                  <a:extLst>
                    <a:ext uri="{9D8B030D-6E8A-4147-A177-3AD203B41FA5}">
                      <a16:colId xmlns:a16="http://schemas.microsoft.com/office/drawing/2014/main" val="778230039"/>
                    </a:ext>
                  </a:extLst>
                </a:gridCol>
              </a:tblGrid>
              <a:tr h="381388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67812960"/>
                  </a:ext>
                </a:extLst>
              </a:tr>
              <a:tr h="1504652">
                <a:tc>
                  <a:txBody>
                    <a:bodyPr/>
                    <a:lstStyle/>
                    <a:p>
                      <a:pPr algn="ctr"/>
                      <a:r>
                        <a:rPr lang="en-US" smtClean="0"/>
                        <a:t>____________________________________________________________</a:t>
                      </a:r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65793549"/>
                  </a:ext>
                </a:extLst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86003689"/>
              </p:ext>
            </p:extLst>
          </p:nvPr>
        </p:nvGraphicFramePr>
        <p:xfrm>
          <a:off x="136733" y="5024927"/>
          <a:ext cx="1683521" cy="172503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683521">
                  <a:extLst>
                    <a:ext uri="{9D8B030D-6E8A-4147-A177-3AD203B41FA5}">
                      <a16:colId xmlns:a16="http://schemas.microsoft.com/office/drawing/2014/main" val="778230039"/>
                    </a:ext>
                  </a:extLst>
                </a:gridCol>
              </a:tblGrid>
              <a:tr h="410187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67812960"/>
                  </a:ext>
                </a:extLst>
              </a:tr>
              <a:tr h="1314847">
                <a:tc>
                  <a:txBody>
                    <a:bodyPr/>
                    <a:lstStyle/>
                    <a:p>
                      <a:pPr algn="ctr"/>
                      <a:r>
                        <a:rPr lang="en-US" smtClean="0"/>
                        <a:t>________________________________________________</a:t>
                      </a:r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6579354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77836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25000"/>
            <a:lum/>
          </a:blip>
          <a:srcRect/>
          <a:stretch>
            <a:fillRect t="-36000" b="-3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1599" y="207964"/>
            <a:ext cx="1664293" cy="766257"/>
          </a:xfrm>
        </p:spPr>
        <p:txBody>
          <a:bodyPr anchor="ctr">
            <a:noAutofit/>
          </a:bodyPr>
          <a:lstStyle/>
          <a:p>
            <a:r>
              <a:rPr lang="en-US" sz="3600" b="1" smtClean="0"/>
              <a:t>August </a:t>
            </a:r>
            <a:endParaRPr lang="en-US" sz="3600" b="1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2122802"/>
              </p:ext>
            </p:extLst>
          </p:nvPr>
        </p:nvGraphicFramePr>
        <p:xfrm>
          <a:off x="1948438" y="89612"/>
          <a:ext cx="7084470" cy="664447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12067">
                  <a:extLst>
                    <a:ext uri="{9D8B030D-6E8A-4147-A177-3AD203B41FA5}">
                      <a16:colId xmlns:a16="http://schemas.microsoft.com/office/drawing/2014/main" val="2621309302"/>
                    </a:ext>
                  </a:extLst>
                </a:gridCol>
                <a:gridCol w="1012067">
                  <a:extLst>
                    <a:ext uri="{9D8B030D-6E8A-4147-A177-3AD203B41FA5}">
                      <a16:colId xmlns:a16="http://schemas.microsoft.com/office/drawing/2014/main" val="1359656638"/>
                    </a:ext>
                  </a:extLst>
                </a:gridCol>
                <a:gridCol w="1012067">
                  <a:extLst>
                    <a:ext uri="{9D8B030D-6E8A-4147-A177-3AD203B41FA5}">
                      <a16:colId xmlns:a16="http://schemas.microsoft.com/office/drawing/2014/main" val="2679133359"/>
                    </a:ext>
                  </a:extLst>
                </a:gridCol>
                <a:gridCol w="1046085">
                  <a:extLst>
                    <a:ext uri="{9D8B030D-6E8A-4147-A177-3AD203B41FA5}">
                      <a16:colId xmlns:a16="http://schemas.microsoft.com/office/drawing/2014/main" val="2378453718"/>
                    </a:ext>
                  </a:extLst>
                </a:gridCol>
                <a:gridCol w="978050">
                  <a:extLst>
                    <a:ext uri="{9D8B030D-6E8A-4147-A177-3AD203B41FA5}">
                      <a16:colId xmlns:a16="http://schemas.microsoft.com/office/drawing/2014/main" val="3974532546"/>
                    </a:ext>
                  </a:extLst>
                </a:gridCol>
                <a:gridCol w="1012067">
                  <a:extLst>
                    <a:ext uri="{9D8B030D-6E8A-4147-A177-3AD203B41FA5}">
                      <a16:colId xmlns:a16="http://schemas.microsoft.com/office/drawing/2014/main" val="3796973829"/>
                    </a:ext>
                  </a:extLst>
                </a:gridCol>
                <a:gridCol w="1012067">
                  <a:extLst>
                    <a:ext uri="{9D8B030D-6E8A-4147-A177-3AD203B41FA5}">
                      <a16:colId xmlns:a16="http://schemas.microsoft.com/office/drawing/2014/main" val="3205967426"/>
                    </a:ext>
                  </a:extLst>
                </a:gridCol>
              </a:tblGrid>
              <a:tr h="458071"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Sun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Mon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Tues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Wed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Thurs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Fri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smtClean="0"/>
                        <a:t>Sat</a:t>
                      </a:r>
                      <a:endParaRPr lang="en-US" sz="1800" b="1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40172688"/>
                  </a:ext>
                </a:extLst>
              </a:tr>
              <a:tr h="1031067"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</a:t>
                      </a:r>
                      <a:endParaRPr lang="en-US" sz="140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51488756"/>
                  </a:ext>
                </a:extLst>
              </a:tr>
              <a:tr h="1031067">
                <a:tc>
                  <a:txBody>
                    <a:bodyPr/>
                    <a:lstStyle/>
                    <a:p>
                      <a:r>
                        <a:rPr lang="en-US" sz="1400" smtClean="0"/>
                        <a:t>2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3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4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5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6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7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8</a:t>
                      </a:r>
                      <a:endParaRPr lang="en-US" sz="14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04827990"/>
                  </a:ext>
                </a:extLst>
              </a:tr>
              <a:tr h="1031067">
                <a:tc>
                  <a:txBody>
                    <a:bodyPr/>
                    <a:lstStyle/>
                    <a:p>
                      <a:r>
                        <a:rPr lang="en-US" sz="1400" smtClean="0"/>
                        <a:t>9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10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11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12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13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14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15</a:t>
                      </a:r>
                      <a:endParaRPr lang="en-US" sz="14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72922058"/>
                  </a:ext>
                </a:extLst>
              </a:tr>
              <a:tr h="1031067">
                <a:tc>
                  <a:txBody>
                    <a:bodyPr/>
                    <a:lstStyle/>
                    <a:p>
                      <a:r>
                        <a:rPr lang="en-US" sz="1400" smtClean="0"/>
                        <a:t>16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17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18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19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20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21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22</a:t>
                      </a:r>
                      <a:endParaRPr lang="en-US" sz="14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62295974"/>
                  </a:ext>
                </a:extLst>
              </a:tr>
              <a:tr h="1031067">
                <a:tc>
                  <a:txBody>
                    <a:bodyPr/>
                    <a:lstStyle/>
                    <a:p>
                      <a:r>
                        <a:rPr lang="en-US" sz="1400" smtClean="0"/>
                        <a:t>23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24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25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26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27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28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29</a:t>
                      </a:r>
                      <a:endParaRPr lang="en-US" sz="14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94665290"/>
                  </a:ext>
                </a:extLst>
              </a:tr>
              <a:tr h="1031067">
                <a:tc>
                  <a:txBody>
                    <a:bodyPr/>
                    <a:lstStyle/>
                    <a:p>
                      <a:r>
                        <a:rPr lang="en-US" sz="1400" smtClean="0"/>
                        <a:t>30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31</a:t>
                      </a:r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22423413"/>
                  </a:ext>
                </a:extLst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4547904"/>
              </p:ext>
            </p:extLst>
          </p:nvPr>
        </p:nvGraphicFramePr>
        <p:xfrm>
          <a:off x="156672" y="1106443"/>
          <a:ext cx="1663582" cy="18338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663582">
                  <a:extLst>
                    <a:ext uri="{9D8B030D-6E8A-4147-A177-3AD203B41FA5}">
                      <a16:colId xmlns:a16="http://schemas.microsoft.com/office/drawing/2014/main" val="77823003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6781296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mtClean="0"/>
                        <a:t>____________________________________________________________</a:t>
                      </a:r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65793549"/>
                  </a:ext>
                </a:extLst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2010802"/>
              </p:ext>
            </p:extLst>
          </p:nvPr>
        </p:nvGraphicFramePr>
        <p:xfrm>
          <a:off x="142607" y="3042303"/>
          <a:ext cx="1660554" cy="18860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660554">
                  <a:extLst>
                    <a:ext uri="{9D8B030D-6E8A-4147-A177-3AD203B41FA5}">
                      <a16:colId xmlns:a16="http://schemas.microsoft.com/office/drawing/2014/main" val="778230039"/>
                    </a:ext>
                  </a:extLst>
                </a:gridCol>
              </a:tblGrid>
              <a:tr h="381388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67812960"/>
                  </a:ext>
                </a:extLst>
              </a:tr>
              <a:tr h="1504652">
                <a:tc>
                  <a:txBody>
                    <a:bodyPr/>
                    <a:lstStyle/>
                    <a:p>
                      <a:pPr algn="ctr"/>
                      <a:r>
                        <a:rPr lang="en-US" smtClean="0"/>
                        <a:t>____________________________________________________________</a:t>
                      </a:r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65793549"/>
                  </a:ext>
                </a:extLst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86003689"/>
              </p:ext>
            </p:extLst>
          </p:nvPr>
        </p:nvGraphicFramePr>
        <p:xfrm>
          <a:off x="136733" y="5024927"/>
          <a:ext cx="1683521" cy="172503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683521">
                  <a:extLst>
                    <a:ext uri="{9D8B030D-6E8A-4147-A177-3AD203B41FA5}">
                      <a16:colId xmlns:a16="http://schemas.microsoft.com/office/drawing/2014/main" val="778230039"/>
                    </a:ext>
                  </a:extLst>
                </a:gridCol>
              </a:tblGrid>
              <a:tr h="410187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67812960"/>
                  </a:ext>
                </a:extLst>
              </a:tr>
              <a:tr h="1314847">
                <a:tc>
                  <a:txBody>
                    <a:bodyPr/>
                    <a:lstStyle/>
                    <a:p>
                      <a:pPr algn="ctr"/>
                      <a:r>
                        <a:rPr lang="en-US" smtClean="0"/>
                        <a:t>________________________________________________</a:t>
                      </a:r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6579354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93475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101</TotalTime>
  <Words>511</Words>
  <Application>Microsoft Office PowerPoint</Application>
  <PresentationFormat>Letter Paper (8.5x11 in)</PresentationFormat>
  <Paragraphs>500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8" baseType="lpstr">
      <vt:lpstr>Arial</vt:lpstr>
      <vt:lpstr>Calibri</vt:lpstr>
      <vt:lpstr>Calibri Light</vt:lpstr>
      <vt:lpstr>Office Theme</vt:lpstr>
      <vt:lpstr>2020 WaterColors Printable Calendar</vt:lpstr>
      <vt:lpstr>January </vt:lpstr>
      <vt:lpstr>February </vt:lpstr>
      <vt:lpstr>March </vt:lpstr>
      <vt:lpstr>April </vt:lpstr>
      <vt:lpstr>May </vt:lpstr>
      <vt:lpstr>June </vt:lpstr>
      <vt:lpstr>July </vt:lpstr>
      <vt:lpstr>August </vt:lpstr>
      <vt:lpstr>September </vt:lpstr>
      <vt:lpstr>October </vt:lpstr>
      <vt:lpstr>November </vt:lpstr>
      <vt:lpstr>December </vt:lpstr>
      <vt:lpstr>Put Your Back Cover image and info here.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Amber Jalink</dc:creator>
  <cp:lastModifiedBy>Amber Jalink</cp:lastModifiedBy>
  <cp:revision>22</cp:revision>
  <dcterms:created xsi:type="dcterms:W3CDTF">2019-05-29T16:42:40Z</dcterms:created>
  <dcterms:modified xsi:type="dcterms:W3CDTF">2019-06-05T15:16:03Z</dcterms:modified>
</cp:coreProperties>
</file>