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57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7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00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9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98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3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3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8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9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1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1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379093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8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June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80534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July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526559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August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351746"/>
              </p:ext>
            </p:extLst>
          </p:nvPr>
        </p:nvGraphicFramePr>
        <p:xfrm>
          <a:off x="1948438" y="89612"/>
          <a:ext cx="7067376" cy="6658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96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356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569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96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23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3630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89983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824" y="207964"/>
            <a:ext cx="1734797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September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41762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1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October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34146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November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550023"/>
              </p:ext>
            </p:extLst>
          </p:nvPr>
        </p:nvGraphicFramePr>
        <p:xfrm>
          <a:off x="1948439" y="89612"/>
          <a:ext cx="7050282" cy="66530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718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103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73330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0718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073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2491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181928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2800" b="1" smtClean="0"/>
              <a:t>December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743105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January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47380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200" b="1" smtClean="0"/>
              <a:t>February</a:t>
            </a:r>
            <a:r>
              <a:rPr lang="en-US" sz="3600" b="1" smtClean="0"/>
              <a:t>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420067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2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March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787112"/>
              </p:ext>
            </p:extLst>
          </p:nvPr>
        </p:nvGraphicFramePr>
        <p:xfrm>
          <a:off x="1948438" y="89612"/>
          <a:ext cx="7127198" cy="6675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817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5239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394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817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1859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1036375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248095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2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55" y="2005919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0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599" y="207964"/>
            <a:ext cx="1664293" cy="766257"/>
          </a:xfrm>
        </p:spPr>
        <p:txBody>
          <a:bodyPr anchor="ctr">
            <a:noAutofit/>
          </a:bodyPr>
          <a:lstStyle/>
          <a:p>
            <a:r>
              <a:rPr lang="en-US" sz="3600" b="1" smtClean="0"/>
              <a:t>April </a:t>
            </a:r>
            <a:endParaRPr lang="en-US" sz="3600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072272"/>
              </p:ext>
            </p:extLst>
          </p:nvPr>
        </p:nvGraphicFramePr>
        <p:xfrm>
          <a:off x="1948438" y="89612"/>
          <a:ext cx="7101557" cy="66787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450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4860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980409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101450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58971"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Mon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Tues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Wed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Thurs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Fri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Sat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Sun</a:t>
                      </a:r>
                      <a:endParaRPr lang="en-US" sz="2400" b="1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243961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53824" y="999857"/>
            <a:ext cx="1683522" cy="57598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Picture Placeholder or put a quote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594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</vt:lpstr>
      <vt:lpstr>Insert Picture Here</vt:lpstr>
      <vt:lpstr>February </vt:lpstr>
      <vt:lpstr>Insert Picture Here</vt:lpstr>
      <vt:lpstr>March </vt:lpstr>
      <vt:lpstr>Insert Picture Here</vt:lpstr>
      <vt:lpstr>April </vt:lpstr>
      <vt:lpstr>Insert Picture Here</vt:lpstr>
      <vt:lpstr>May </vt:lpstr>
      <vt:lpstr>Insert Picture Here</vt:lpstr>
      <vt:lpstr>June </vt:lpstr>
      <vt:lpstr>Insert Picture Here</vt:lpstr>
      <vt:lpstr>July </vt:lpstr>
      <vt:lpstr>Insert Picture Here</vt:lpstr>
      <vt:lpstr>August </vt:lpstr>
      <vt:lpstr>Insert Picture Here</vt:lpstr>
      <vt:lpstr>September </vt:lpstr>
      <vt:lpstr>Insert Picture Here</vt:lpstr>
      <vt:lpstr>October </vt:lpstr>
      <vt:lpstr>Insert Picture Here</vt:lpstr>
      <vt:lpstr>November </vt:lpstr>
      <vt:lpstr>Insert Picture Here</vt:lpstr>
      <vt:lpstr>December 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2019-06-04T16:41:46Z</dcterms:modified>
</cp:coreProperties>
</file>