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50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700453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101887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50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801477"/>
              </p:ext>
            </p:extLst>
          </p:nvPr>
        </p:nvGraphicFramePr>
        <p:xfrm>
          <a:off x="196550" y="1277359"/>
          <a:ext cx="7118651" cy="53627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95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356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451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276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668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97138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625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380528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29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043685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33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206860"/>
              </p:ext>
            </p:extLst>
          </p:nvPr>
        </p:nvGraphicFramePr>
        <p:xfrm>
          <a:off x="196550" y="1277359"/>
          <a:ext cx="7110104" cy="53541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72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229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330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158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172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50085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772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519763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80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132794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60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092534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0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828202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829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965997"/>
              </p:ext>
            </p:extLst>
          </p:nvPr>
        </p:nvGraphicFramePr>
        <p:xfrm>
          <a:off x="196550" y="1277359"/>
          <a:ext cx="7101557" cy="5379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1658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200" smtClean="0"/>
                        <a:t>31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00501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06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721488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Monday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Tuesday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Wednesday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Thursday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Friday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Saturday</a:t>
                      </a:r>
                      <a:endParaRPr lang="en-US" sz="1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Sunday</a:t>
                      </a:r>
                      <a:endParaRPr lang="en-US" sz="1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6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13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14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17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19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20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21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22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23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24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25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26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27</a:t>
                      </a:r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200" smtClean="0"/>
                        <a:t>28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29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30</a:t>
                      </a:r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693497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898163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4600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26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510</Words>
  <Application>Microsoft Office PowerPoint</Application>
  <PresentationFormat>Letter Paper (8.5x11 in)</PresentationFormat>
  <Paragraphs>498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January 2020</vt:lpstr>
      <vt:lpstr>February 2020</vt:lpstr>
      <vt:lpstr>March 2020</vt:lpstr>
      <vt:lpstr>April 2020</vt:lpstr>
      <vt:lpstr>May 2020</vt:lpstr>
      <vt:lpstr>June 2020</vt:lpstr>
      <vt:lpstr>July 2020</vt:lpstr>
      <vt:lpstr>August 2020</vt:lpstr>
      <vt:lpstr>September 2020</vt:lpstr>
      <vt:lpstr>October 2020</vt:lpstr>
      <vt:lpstr>November 2020</vt:lpstr>
      <vt:lpstr>December 2020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20</cp:revision>
  <dcterms:created xsi:type="dcterms:W3CDTF">2019-05-29T16:42:40Z</dcterms:created>
  <dcterms:modified xsi:type="dcterms:W3CDTF">2019-06-04T19:58:27Z</dcterms:modified>
</cp:coreProperties>
</file>