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8" r:id="rId2"/>
    <p:sldId id="256" r:id="rId3"/>
    <p:sldId id="283" r:id="rId4"/>
    <p:sldId id="285" r:id="rId5"/>
    <p:sldId id="287" r:id="rId6"/>
    <p:sldId id="289" r:id="rId7"/>
    <p:sldId id="291" r:id="rId8"/>
    <p:sldId id="293" r:id="rId9"/>
    <p:sldId id="295" r:id="rId10"/>
    <p:sldId id="297" r:id="rId11"/>
    <p:sldId id="299" r:id="rId12"/>
    <p:sldId id="301" r:id="rId13"/>
    <p:sldId id="303" r:id="rId14"/>
    <p:sldId id="281" r:id="rId15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698" y="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523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34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15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4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128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75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982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074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017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66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89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541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804" y="731460"/>
            <a:ext cx="5406391" cy="1897439"/>
          </a:xfrm>
        </p:spPr>
        <p:txBody>
          <a:bodyPr>
            <a:noAutofit/>
          </a:bodyPr>
          <a:lstStyle/>
          <a:p>
            <a:pPr algn="ctr"/>
            <a:r>
              <a:rPr lang="en-US" sz="6000" b="1" smtClean="0">
                <a:latin typeface="Anaktoria" panose="02020602090805090A03" pitchFamily="18" charset="0"/>
                <a:ea typeface="Anaktoria" panose="02020602090805090A03" pitchFamily="18" charset="0"/>
              </a:rPr>
              <a:t>Swirls</a:t>
            </a:r>
            <a:r>
              <a:rPr lang="en-US" sz="6000" b="1" smtClean="0">
                <a:latin typeface="Anaktoria" panose="02020602090805090A03" pitchFamily="18" charset="0"/>
                <a:ea typeface="Anaktoria" panose="02020602090805090A03" pitchFamily="18" charset="0"/>
              </a:rPr>
              <a:t/>
            </a:r>
            <a:br>
              <a:rPr lang="en-US" sz="6000" b="1" smtClean="0">
                <a:latin typeface="Anaktoria" panose="02020602090805090A03" pitchFamily="18" charset="0"/>
                <a:ea typeface="Anaktoria" panose="02020602090805090A03" pitchFamily="18" charset="0"/>
              </a:rPr>
            </a:br>
            <a:r>
              <a:rPr lang="en-US" sz="6000" b="1" smtClean="0">
                <a:latin typeface="Anaktoria" panose="02020602090805090A03" pitchFamily="18" charset="0"/>
                <a:ea typeface="Anaktoria" panose="02020602090805090A03" pitchFamily="18" charset="0"/>
              </a:rPr>
              <a:t>A 2020 </a:t>
            </a:r>
            <a:r>
              <a:rPr lang="en-US" sz="6000" b="1" smtClean="0">
                <a:latin typeface="Anaktoria" panose="02020602090805090A03" pitchFamily="18" charset="0"/>
                <a:ea typeface="Anaktoria" panose="02020602090805090A03" pitchFamily="18" charset="0"/>
              </a:rPr>
              <a:t>Calendar</a:t>
            </a:r>
            <a:endParaRPr lang="en-US" sz="6000" b="1">
              <a:latin typeface="Anaktoria" panose="02020602090805090A03" pitchFamily="18" charset="0"/>
              <a:ea typeface="Anaktoria" panose="02020602090805090A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51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7165" y="137160"/>
            <a:ext cx="6503670" cy="25717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6931" y="178508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September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345919"/>
              </p:ext>
            </p:extLst>
          </p:nvPr>
        </p:nvGraphicFramePr>
        <p:xfrm>
          <a:off x="160021" y="2766062"/>
          <a:ext cx="6537959" cy="46520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993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3993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4952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61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3993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3993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54917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820567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820567"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820567"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820567"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820567"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941908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Quote or Picture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07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221" y="132788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October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710179"/>
              </p:ext>
            </p:extLst>
          </p:nvPr>
        </p:nvGraphicFramePr>
        <p:xfrm>
          <a:off x="137160" y="2754632"/>
          <a:ext cx="6560820" cy="4663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259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284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9807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128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55052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941908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Quote or Picture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6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November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720180"/>
              </p:ext>
            </p:extLst>
          </p:nvPr>
        </p:nvGraphicFramePr>
        <p:xfrm>
          <a:off x="137160" y="2777491"/>
          <a:ext cx="6549389" cy="46291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5626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5626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118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8065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7631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5626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5626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64535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69410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694102"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694102"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694102"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694102"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694102"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2971907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224282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>
                          <a:solidFill>
                            <a:schemeClr val="bg1"/>
                          </a:solidFill>
                        </a:rPr>
                        <a:t>________________________________________________________________________________________________________________</a:t>
                      </a:r>
                      <a:endParaRPr lang="en-US" sz="2000">
                        <a:solidFill>
                          <a:schemeClr val="bg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Quote or Picture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3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104213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December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659398"/>
              </p:ext>
            </p:extLst>
          </p:nvPr>
        </p:nvGraphicFramePr>
        <p:xfrm>
          <a:off x="194309" y="2743198"/>
          <a:ext cx="6503671" cy="4674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29095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29095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4454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109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1644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29095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29095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551872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Mon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Tues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Wed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Thurs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Fri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Sat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Sun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tx1"/>
                          </a:solidFill>
                        </a:rPr>
                        <a:t>31</a:t>
                      </a:r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393842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>
                          <a:solidFill>
                            <a:schemeClr val="tx1"/>
                          </a:solidFill>
                        </a:rPr>
                        <a:t>________________________________________________________________________________________________________________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smtClean="0">
                <a:solidFill>
                  <a:schemeClr val="tx1"/>
                </a:solidFill>
              </a:rPr>
              <a:t>Quote or Picture Here</a:t>
            </a:r>
            <a:endParaRPr lang="en-US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32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7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944" y="399990"/>
            <a:ext cx="5452111" cy="3109020"/>
          </a:xfrm>
        </p:spPr>
        <p:txBody>
          <a:bodyPr/>
          <a:lstStyle/>
          <a:p>
            <a:pPr algn="ctr"/>
            <a:r>
              <a:rPr lang="en-US" b="1" smtClean="0"/>
              <a:t>Put Your Back Cover image and info here.</a:t>
            </a: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118736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0" r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10192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January 2020</a:t>
            </a:r>
            <a:endParaRPr lang="en-US">
              <a:solidFill>
                <a:schemeClr val="bg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465511"/>
              </p:ext>
            </p:extLst>
          </p:nvPr>
        </p:nvGraphicFramePr>
        <p:xfrm>
          <a:off x="125729" y="2743198"/>
          <a:ext cx="6572251" cy="4674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88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88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450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1549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6062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88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88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551872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Mon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Tues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Wed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Thurs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Fri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Sat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Sun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31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068305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Quote or Picture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8590" y="171450"/>
            <a:ext cx="6549390" cy="254889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1007844"/>
            <a:ext cx="5924157" cy="855246"/>
          </a:xfrm>
        </p:spPr>
        <p:txBody>
          <a:bodyPr>
            <a:normAutofit/>
          </a:bodyPr>
          <a:lstStyle/>
          <a:p>
            <a:r>
              <a:rPr lang="en-US" b="1" smtClean="0">
                <a:solidFill>
                  <a:schemeClr val="bg1"/>
                </a:solidFill>
                <a:latin typeface="Anaktoria" panose="02020602090805090A03" pitchFamily="18" charset="0"/>
                <a:ea typeface="Anaktoria" panose="02020602090805090A03" pitchFamily="18" charset="0"/>
              </a:rPr>
              <a:t>February 2020</a:t>
            </a:r>
            <a:endParaRPr lang="en-US" b="1">
              <a:solidFill>
                <a:schemeClr val="bg1"/>
              </a:solidFill>
              <a:latin typeface="Anaktoria" panose="02020602090805090A03" pitchFamily="18" charset="0"/>
              <a:ea typeface="Anaktoria" panose="02020602090805090A03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81045"/>
              </p:ext>
            </p:extLst>
          </p:nvPr>
        </p:nvGraphicFramePr>
        <p:xfrm>
          <a:off x="160021" y="2754632"/>
          <a:ext cx="6537959" cy="4663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3993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3993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4952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613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3993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3993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55052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941908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Quote or Picture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92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" y="160020"/>
            <a:ext cx="6412230" cy="20916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1887954"/>
            <a:ext cx="5924157" cy="855246"/>
          </a:xfrm>
        </p:spPr>
        <p:txBody>
          <a:bodyPr>
            <a:normAutofit/>
          </a:bodyPr>
          <a:lstStyle/>
          <a:p>
            <a:r>
              <a:rPr lang="en-US" b="1" smtClean="0">
                <a:latin typeface="Anaktoria" panose="02020602090805090A03" pitchFamily="18" charset="0"/>
                <a:ea typeface="Anaktoria" panose="02020602090805090A03" pitchFamily="18" charset="0"/>
              </a:rPr>
              <a:t>March 2020</a:t>
            </a:r>
            <a:endParaRPr lang="en-US" b="1">
              <a:latin typeface="Anaktoria" panose="02020602090805090A03" pitchFamily="18" charset="0"/>
              <a:ea typeface="Anaktoria" panose="02020602090805090A03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98568"/>
              </p:ext>
            </p:extLst>
          </p:nvPr>
        </p:nvGraphicFramePr>
        <p:xfrm>
          <a:off x="125729" y="2777490"/>
          <a:ext cx="6515102" cy="46520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72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072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4620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284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3141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072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072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66830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69753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697530"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697530"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697530"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697530"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697530"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45852474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941908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Quote or Picture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63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1930" y="137160"/>
            <a:ext cx="2628900" cy="2446020"/>
          </a:xfrm>
        </p:spPr>
        <p:txBody>
          <a:bodyPr anchor="ctr">
            <a:normAutofit/>
          </a:bodyPr>
          <a:lstStyle/>
          <a:p>
            <a:r>
              <a:rPr lang="en-US" sz="7200" smtClean="0">
                <a:latin typeface="Anaktoria" panose="02020602090805090A03" pitchFamily="18" charset="0"/>
                <a:ea typeface="Anaktoria" panose="02020602090805090A03" pitchFamily="18" charset="0"/>
              </a:rPr>
              <a:t>April 2020</a:t>
            </a:r>
            <a:endParaRPr lang="en-US" sz="7200">
              <a:latin typeface="Anaktoria" panose="02020602090805090A03" pitchFamily="18" charset="0"/>
              <a:ea typeface="Anaktoria" panose="02020602090805090A03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078990"/>
              </p:ext>
            </p:extLst>
          </p:nvPr>
        </p:nvGraphicFramePr>
        <p:xfrm>
          <a:off x="148592" y="2743200"/>
          <a:ext cx="6549389" cy="4674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5626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5626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118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8064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7632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5626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5626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551872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941908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Quote or Picture Here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70" y="125730"/>
            <a:ext cx="398907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3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6931" y="184223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/>
              <a:t>May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694165"/>
              </p:ext>
            </p:extLst>
          </p:nvPr>
        </p:nvGraphicFramePr>
        <p:xfrm>
          <a:off x="137160" y="2754632"/>
          <a:ext cx="6560820" cy="4663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259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284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9807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128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55052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941908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Quote or Picture Here</a:t>
            </a:r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02870" y="125730"/>
            <a:ext cx="6652260" cy="181737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67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4000" r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333474"/>
            <a:ext cx="5924157" cy="855246"/>
          </a:xfrm>
        </p:spPr>
        <p:txBody>
          <a:bodyPr>
            <a:normAutofit/>
          </a:bodyPr>
          <a:lstStyle/>
          <a:p>
            <a:r>
              <a:rPr lang="en-US" smtClean="0">
                <a:latin typeface="A.C.M.E. Explosive" panose="020B0603050302020204" pitchFamily="34" charset="0"/>
              </a:rPr>
              <a:t>June 2020</a:t>
            </a:r>
            <a:endParaRPr lang="en-US">
              <a:latin typeface="A.C.M.E. Explosive" panose="020B06030503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373455"/>
              </p:ext>
            </p:extLst>
          </p:nvPr>
        </p:nvGraphicFramePr>
        <p:xfrm>
          <a:off x="125729" y="2754632"/>
          <a:ext cx="6572251" cy="46634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88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88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450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01549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60625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88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88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550523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Mon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Tues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Wed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Thurs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Fri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Sat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Sun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822583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318600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>
                          <a:solidFill>
                            <a:schemeClr val="tx1"/>
                          </a:solidFill>
                        </a:rPr>
                        <a:t>________________________________________________________________________________________________________________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Quote or Picture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921" y="1236444"/>
            <a:ext cx="5924157" cy="855246"/>
          </a:xfrm>
        </p:spPr>
        <p:txBody>
          <a:bodyPr>
            <a:normAutofit/>
          </a:bodyPr>
          <a:lstStyle/>
          <a:p>
            <a:r>
              <a:rPr lang="en-US" b="1" i="1" smtClean="0"/>
              <a:t>July 2020</a:t>
            </a:r>
            <a:endParaRPr lang="en-US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909400"/>
              </p:ext>
            </p:extLst>
          </p:nvPr>
        </p:nvGraphicFramePr>
        <p:xfrm>
          <a:off x="137160" y="2743198"/>
          <a:ext cx="6560820" cy="4674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259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284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9807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128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551872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Mon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Tues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Wed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Thurs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Fri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Sat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>
                          <a:solidFill>
                            <a:schemeClr val="tx1"/>
                          </a:solidFill>
                        </a:rPr>
                        <a:t>Sun</a:t>
                      </a:r>
                      <a:endParaRPr lang="en-US" sz="20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824600"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solidFill>
                            <a:schemeClr val="tx1"/>
                          </a:solidFill>
                        </a:rPr>
                        <a:t>31</a:t>
                      </a:r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410129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Quote or Picture Here</a:t>
            </a: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07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761" y="459204"/>
            <a:ext cx="2379149" cy="1929666"/>
          </a:xfrm>
          <a:solidFill>
            <a:schemeClr val="bg1"/>
          </a:solidFill>
        </p:spPr>
        <p:txBody>
          <a:bodyPr anchor="ctr">
            <a:normAutofit/>
          </a:bodyPr>
          <a:lstStyle/>
          <a:p>
            <a:r>
              <a:rPr lang="en-US" smtClean="0"/>
              <a:t>August 2020</a:t>
            </a:r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88832"/>
              </p:ext>
            </p:extLst>
          </p:nvPr>
        </p:nvGraphicFramePr>
        <p:xfrm>
          <a:off x="160021" y="2754628"/>
          <a:ext cx="6560820" cy="4674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7259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952849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999807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859128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937259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69124"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Mon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Tues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Wed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Thurs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Fri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Sat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smtClean="0"/>
                        <a:t>Sun</a:t>
                      </a:r>
                      <a:endParaRPr lang="en-US" sz="2000" b="1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700958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700958"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700958"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700958"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700958"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700958"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30384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806661"/>
              </p:ext>
            </p:extLst>
          </p:nvPr>
        </p:nvGraphicFramePr>
        <p:xfrm>
          <a:off x="131894" y="7522169"/>
          <a:ext cx="3842795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42795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130302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/>
                        <a:t>________________________________________________________________________________________________________________</a:t>
                      </a:r>
                      <a:endParaRPr lang="en-US" sz="2000"/>
                    </a:p>
                  </a:txBody>
                  <a:tcPr marL="121920" marR="121920" marT="60960" marB="6096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041058" y="7514303"/>
            <a:ext cx="2647336" cy="13642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/>
              <a:t>Quote or Picture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66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434</TotalTime>
  <Words>544</Words>
  <Application>Microsoft Office PowerPoint</Application>
  <PresentationFormat>Letter Paper (8.5x11 in)</PresentationFormat>
  <Paragraphs>488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A.C.M.E. Explosive</vt:lpstr>
      <vt:lpstr>Anaktoria</vt:lpstr>
      <vt:lpstr>Arial</vt:lpstr>
      <vt:lpstr>Calibri</vt:lpstr>
      <vt:lpstr>Calibri Light</vt:lpstr>
      <vt:lpstr>Office Theme</vt:lpstr>
      <vt:lpstr>Swirls A 2020 Calendar</vt:lpstr>
      <vt:lpstr>January 2020</vt:lpstr>
      <vt:lpstr>February 2020</vt:lpstr>
      <vt:lpstr>March 2020</vt:lpstr>
      <vt:lpstr>April 2020</vt:lpstr>
      <vt:lpstr>May 2020</vt:lpstr>
      <vt:lpstr>June 2020</vt:lpstr>
      <vt:lpstr>July 2020</vt:lpstr>
      <vt:lpstr>August 2020</vt:lpstr>
      <vt:lpstr>September 2020</vt:lpstr>
      <vt:lpstr>October 2020</vt:lpstr>
      <vt:lpstr>November 2020</vt:lpstr>
      <vt:lpstr>December 2020</vt:lpstr>
      <vt:lpstr>Put Your Back Cover image and info here.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Jalink</dc:creator>
  <cp:lastModifiedBy>Amber Jalink</cp:lastModifiedBy>
  <cp:revision>32</cp:revision>
  <dcterms:created xsi:type="dcterms:W3CDTF">2019-05-29T16:42:40Z</dcterms:created>
  <dcterms:modified xsi:type="dcterms:W3CDTF">2019-06-05T13:37:40Z</dcterms:modified>
</cp:coreProperties>
</file>