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291710"/>
              </p:ext>
            </p:extLst>
          </p:nvPr>
        </p:nvGraphicFramePr>
        <p:xfrm>
          <a:off x="1948438" y="89612"/>
          <a:ext cx="7101557" cy="6644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784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18304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3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6479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1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74549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8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22802"/>
              </p:ext>
            </p:extLst>
          </p:nvPr>
        </p:nvGraphicFramePr>
        <p:xfrm>
          <a:off x="1948438" y="89612"/>
          <a:ext cx="7084470" cy="66444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42341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47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26251" cy="766257"/>
          </a:xfrm>
        </p:spPr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8060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7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13416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4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54591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9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20828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0130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61257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9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9758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4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19373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2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546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21</cp:revision>
  <dcterms:created xsi:type="dcterms:W3CDTF">2019-05-29T16:42:40Z</dcterms:created>
  <dcterms:modified xsi:type="dcterms:W3CDTF">2019-06-03T16:44:15Z</dcterms:modified>
</cp:coreProperties>
</file>