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Front Cover Image</a:t>
            </a:r>
          </a:p>
          <a:p>
            <a:pPr algn="ctr"/>
            <a:endParaRPr lang="en-US" sz="5400"/>
          </a:p>
          <a:p>
            <a:pPr algn="ctr"/>
            <a:endParaRPr lang="en-US" sz="5400" smtClean="0"/>
          </a:p>
          <a:p>
            <a:pPr algn="ctr"/>
            <a:r>
              <a:rPr lang="en-US" sz="5400" smtClean="0"/>
              <a:t>2020 Calendar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5551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86071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680976"/>
              </p:ext>
            </p:extLst>
          </p:nvPr>
        </p:nvGraphicFramePr>
        <p:xfrm>
          <a:off x="196554" y="1277359"/>
          <a:ext cx="7127190" cy="53798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9393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  <a:tr h="820070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4959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8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9968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802498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240539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363109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6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2324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432544"/>
              </p:ext>
            </p:extLst>
          </p:nvPr>
        </p:nvGraphicFramePr>
        <p:xfrm>
          <a:off x="196555" y="1277359"/>
          <a:ext cx="7152831" cy="53883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183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2183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0123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4016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3412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Autofit/>
          </a:bodyPr>
          <a:lstStyle/>
          <a:p>
            <a:pPr algn="l"/>
            <a:r>
              <a:rPr lang="en-US" sz="4400" smtClean="0"/>
              <a:t>September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689930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88119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42767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 fontScale="90000"/>
          </a:bodyPr>
          <a:lstStyle/>
          <a:p>
            <a:pPr algn="l"/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396319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36886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400" smtClean="0"/>
              <a:t>November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8944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45735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400" smtClean="0"/>
              <a:t>December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448364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 fontScale="90000"/>
          </a:bodyPr>
          <a:lstStyle/>
          <a:p>
            <a:pPr algn="l"/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458391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278949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800" smtClean="0"/>
              <a:t>February 2020</a:t>
            </a:r>
            <a:endParaRPr lang="en-US" sz="48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139153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0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427857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081777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5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6001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319006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587</Words>
  <Application>Microsoft Office PowerPoint</Application>
  <PresentationFormat>Letter Paper (8.5x11 in)</PresentationFormat>
  <Paragraphs>502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January 2020</vt:lpstr>
      <vt:lpstr>PowerPoint Presentation</vt:lpstr>
      <vt:lpstr>February 2020</vt:lpstr>
      <vt:lpstr>PowerPoint Presentation</vt:lpstr>
      <vt:lpstr>March 2020</vt:lpstr>
      <vt:lpstr>PowerPoint Presentation</vt:lpstr>
      <vt:lpstr>April 2020</vt:lpstr>
      <vt:lpstr>PowerPoint Presentation</vt:lpstr>
      <vt:lpstr>May 2020</vt:lpstr>
      <vt:lpstr>PowerPoint Presentation</vt:lpstr>
      <vt:lpstr>June 2020</vt:lpstr>
      <vt:lpstr>PowerPoint Presentation</vt:lpstr>
      <vt:lpstr>July 2020</vt:lpstr>
      <vt:lpstr>PowerPoint Presentation</vt:lpstr>
      <vt:lpstr>August 2020</vt:lpstr>
      <vt:lpstr>PowerPoint Presentation</vt:lpstr>
      <vt:lpstr>September 2020</vt:lpstr>
      <vt:lpstr>PowerPoint Presentation</vt:lpstr>
      <vt:lpstr>October 2020</vt:lpstr>
      <vt:lpstr>PowerPoint Presentation</vt:lpstr>
      <vt:lpstr>November 2020</vt:lpstr>
      <vt:lpstr>PowerPoint Presentation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18</cp:revision>
  <dcterms:created xsi:type="dcterms:W3CDTF">2019-05-29T16:42:40Z</dcterms:created>
  <dcterms:modified xsi:type="dcterms:W3CDTF">2019-06-03T15:21:49Z</dcterms:modified>
</cp:coreProperties>
</file>