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6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148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957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7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00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694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985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130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3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98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98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02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54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16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Front Cover Image</a:t>
            </a:r>
          </a:p>
          <a:p>
            <a:pPr algn="ctr"/>
            <a:endParaRPr lang="en-US" sz="5400"/>
          </a:p>
          <a:p>
            <a:pPr algn="ctr"/>
            <a:endParaRPr lang="en-US" sz="5400" smtClean="0"/>
          </a:p>
          <a:p>
            <a:pPr algn="ctr"/>
            <a:r>
              <a:rPr lang="en-US" sz="5400" smtClean="0"/>
              <a:t>2020 Calendar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155510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Put a picture here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186071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143" y="167054"/>
            <a:ext cx="4024165" cy="976357"/>
          </a:xfrm>
        </p:spPr>
        <p:txBody>
          <a:bodyPr>
            <a:normAutofit/>
          </a:bodyPr>
          <a:lstStyle/>
          <a:p>
            <a:pPr algn="l"/>
            <a:r>
              <a:rPr lang="en-US" smtClean="0"/>
              <a:t>May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445407"/>
              </p:ext>
            </p:extLst>
          </p:nvPr>
        </p:nvGraphicFramePr>
        <p:xfrm>
          <a:off x="196554" y="1277359"/>
          <a:ext cx="7127190" cy="537981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817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9393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0070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0070"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0070"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0070"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0070"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524181"/>
                  </a:ext>
                </a:extLst>
              </a:tr>
              <a:tr h="820070"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849592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6531"/>
              </p:ext>
            </p:extLst>
          </p:nvPr>
        </p:nvGraphicFramePr>
        <p:xfrm>
          <a:off x="7369323" y="1268813"/>
          <a:ext cx="1695546" cy="540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554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__________________________________________________________________________________________________________________________________________________________________________________________________________________________________________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141177" y="184638"/>
            <a:ext cx="4897315" cy="10023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of the month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58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Put a picture here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199683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143" y="167054"/>
            <a:ext cx="4024165" cy="976357"/>
          </a:xfrm>
        </p:spPr>
        <p:txBody>
          <a:bodyPr>
            <a:normAutofit/>
          </a:bodyPr>
          <a:lstStyle/>
          <a:p>
            <a:pPr algn="l"/>
            <a:r>
              <a:rPr lang="en-US" smtClean="0"/>
              <a:t>June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6318107"/>
              </p:ext>
            </p:extLst>
          </p:nvPr>
        </p:nvGraphicFramePr>
        <p:xfrm>
          <a:off x="196555" y="1277359"/>
          <a:ext cx="7127190" cy="53885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817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2895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52418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6531"/>
              </p:ext>
            </p:extLst>
          </p:nvPr>
        </p:nvGraphicFramePr>
        <p:xfrm>
          <a:off x="7369323" y="1268813"/>
          <a:ext cx="1695546" cy="540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554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__________________________________________________________________________________________________________________________________________________________________________________________________________________________________________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141177" y="184638"/>
            <a:ext cx="4897315" cy="10023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of the month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37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Put a picture here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240539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143" y="167054"/>
            <a:ext cx="4024165" cy="976357"/>
          </a:xfrm>
        </p:spPr>
        <p:txBody>
          <a:bodyPr>
            <a:normAutofit/>
          </a:bodyPr>
          <a:lstStyle/>
          <a:p>
            <a:pPr algn="l"/>
            <a:r>
              <a:rPr lang="en-US" smtClean="0"/>
              <a:t>July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1295341"/>
              </p:ext>
            </p:extLst>
          </p:nvPr>
        </p:nvGraphicFramePr>
        <p:xfrm>
          <a:off x="196555" y="1277359"/>
          <a:ext cx="7127190" cy="53885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817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2895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52418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6531"/>
              </p:ext>
            </p:extLst>
          </p:nvPr>
        </p:nvGraphicFramePr>
        <p:xfrm>
          <a:off x="7369323" y="1268813"/>
          <a:ext cx="1695546" cy="540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554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__________________________________________________________________________________________________________________________________________________________________________________________________________________________________________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141177" y="184638"/>
            <a:ext cx="4897315" cy="10023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of the month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76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Put a picture here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323246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143" y="167054"/>
            <a:ext cx="4024165" cy="976357"/>
          </a:xfrm>
        </p:spPr>
        <p:txBody>
          <a:bodyPr>
            <a:normAutofit/>
          </a:bodyPr>
          <a:lstStyle/>
          <a:p>
            <a:pPr algn="l"/>
            <a:r>
              <a:rPr lang="en-US" smtClean="0"/>
              <a:t>August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0245147"/>
              </p:ext>
            </p:extLst>
          </p:nvPr>
        </p:nvGraphicFramePr>
        <p:xfrm>
          <a:off x="196555" y="1277359"/>
          <a:ext cx="7152831" cy="538836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21833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21833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21833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2183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02183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21833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21833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60123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1373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1373"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1373"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1373"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1373"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524181"/>
                  </a:ext>
                </a:extLst>
              </a:tr>
              <a:tr h="821373"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740168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6531"/>
              </p:ext>
            </p:extLst>
          </p:nvPr>
        </p:nvGraphicFramePr>
        <p:xfrm>
          <a:off x="7369323" y="1268813"/>
          <a:ext cx="1695546" cy="540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554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__________________________________________________________________________________________________________________________________________________________________________________________________________________________________________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141177" y="184638"/>
            <a:ext cx="4897315" cy="10023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of the month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50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Put a picture here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134124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143" y="167054"/>
            <a:ext cx="4024165" cy="976357"/>
          </a:xfrm>
        </p:spPr>
        <p:txBody>
          <a:bodyPr>
            <a:noAutofit/>
          </a:bodyPr>
          <a:lstStyle/>
          <a:p>
            <a:pPr algn="l"/>
            <a:r>
              <a:rPr lang="en-US" sz="4400" smtClean="0"/>
              <a:t>September 2020</a:t>
            </a:r>
            <a:endParaRPr lang="en-US" sz="440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1445409"/>
              </p:ext>
            </p:extLst>
          </p:nvPr>
        </p:nvGraphicFramePr>
        <p:xfrm>
          <a:off x="196555" y="1277359"/>
          <a:ext cx="7127190" cy="53885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817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2895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52418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6531"/>
              </p:ext>
            </p:extLst>
          </p:nvPr>
        </p:nvGraphicFramePr>
        <p:xfrm>
          <a:off x="7369323" y="1268813"/>
          <a:ext cx="1695546" cy="540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554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__________________________________________________________________________________________________________________________________________________________________________________________________________________________________________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141177" y="184638"/>
            <a:ext cx="4897315" cy="10023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of the month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90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Put a picture here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388119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Put a picture here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3427679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143" y="167054"/>
            <a:ext cx="4024165" cy="976357"/>
          </a:xfrm>
        </p:spPr>
        <p:txBody>
          <a:bodyPr>
            <a:normAutofit fontScale="90000"/>
          </a:bodyPr>
          <a:lstStyle/>
          <a:p>
            <a:pPr algn="l"/>
            <a:r>
              <a:rPr lang="en-US" smtClean="0"/>
              <a:t>October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7865126"/>
              </p:ext>
            </p:extLst>
          </p:nvPr>
        </p:nvGraphicFramePr>
        <p:xfrm>
          <a:off x="196555" y="1277359"/>
          <a:ext cx="7127190" cy="53885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817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2895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52418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6531"/>
              </p:ext>
            </p:extLst>
          </p:nvPr>
        </p:nvGraphicFramePr>
        <p:xfrm>
          <a:off x="7369323" y="1268813"/>
          <a:ext cx="1695546" cy="540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554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__________________________________________________________________________________________________________________________________________________________________________________________________________________________________________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141177" y="184638"/>
            <a:ext cx="4897315" cy="10023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of the month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32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Put a picture here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1368866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143" y="167054"/>
            <a:ext cx="4024165" cy="976357"/>
          </a:xfrm>
        </p:spPr>
        <p:txBody>
          <a:bodyPr>
            <a:normAutofit/>
          </a:bodyPr>
          <a:lstStyle/>
          <a:p>
            <a:pPr algn="l"/>
            <a:r>
              <a:rPr lang="en-US" sz="4400" smtClean="0"/>
              <a:t>November 2020</a:t>
            </a:r>
            <a:endParaRPr lang="en-US" sz="440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9029496"/>
              </p:ext>
            </p:extLst>
          </p:nvPr>
        </p:nvGraphicFramePr>
        <p:xfrm>
          <a:off x="196555" y="1277359"/>
          <a:ext cx="7127190" cy="53885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817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2895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52418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6531"/>
              </p:ext>
            </p:extLst>
          </p:nvPr>
        </p:nvGraphicFramePr>
        <p:xfrm>
          <a:off x="7369323" y="1268813"/>
          <a:ext cx="1695546" cy="540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554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__________________________________________________________________________________________________________________________________________________________________________________________________________________________________________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141177" y="184638"/>
            <a:ext cx="4897315" cy="10023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of the month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408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Put a picture here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145735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143" y="167054"/>
            <a:ext cx="4024165" cy="976357"/>
          </a:xfrm>
        </p:spPr>
        <p:txBody>
          <a:bodyPr>
            <a:normAutofit/>
          </a:bodyPr>
          <a:lstStyle/>
          <a:p>
            <a:pPr algn="l"/>
            <a:r>
              <a:rPr lang="en-US" sz="4400" smtClean="0"/>
              <a:t>December 2020</a:t>
            </a:r>
            <a:endParaRPr lang="en-US" sz="440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551927"/>
              </p:ext>
            </p:extLst>
          </p:nvPr>
        </p:nvGraphicFramePr>
        <p:xfrm>
          <a:off x="196555" y="1277359"/>
          <a:ext cx="7127190" cy="53885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817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2895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52418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6531"/>
              </p:ext>
            </p:extLst>
          </p:nvPr>
        </p:nvGraphicFramePr>
        <p:xfrm>
          <a:off x="7369323" y="1268813"/>
          <a:ext cx="1695546" cy="540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554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__________________________________________________________________________________________________________________________________________________________________________________________________________________________________________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141177" y="184638"/>
            <a:ext cx="4897315" cy="10023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of the month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3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143" y="167054"/>
            <a:ext cx="4024165" cy="976357"/>
          </a:xfrm>
        </p:spPr>
        <p:txBody>
          <a:bodyPr>
            <a:normAutofit fontScale="90000"/>
          </a:bodyPr>
          <a:lstStyle/>
          <a:p>
            <a:pPr algn="l"/>
            <a:r>
              <a:rPr lang="en-US" smtClean="0"/>
              <a:t>January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2104489"/>
              </p:ext>
            </p:extLst>
          </p:nvPr>
        </p:nvGraphicFramePr>
        <p:xfrm>
          <a:off x="196555" y="1277359"/>
          <a:ext cx="7127190" cy="53885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817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2895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52418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6531"/>
              </p:ext>
            </p:extLst>
          </p:nvPr>
        </p:nvGraphicFramePr>
        <p:xfrm>
          <a:off x="7369323" y="1268813"/>
          <a:ext cx="1695546" cy="540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554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__________________________________________________________________________________________________________________________________________________________________________________________________________________________________________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141177" y="184638"/>
            <a:ext cx="4897315" cy="10023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of the month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Put a picture here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278949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143" y="167054"/>
            <a:ext cx="4024165" cy="976357"/>
          </a:xfrm>
        </p:spPr>
        <p:txBody>
          <a:bodyPr>
            <a:normAutofit/>
          </a:bodyPr>
          <a:lstStyle/>
          <a:p>
            <a:pPr algn="l"/>
            <a:r>
              <a:rPr lang="en-US" sz="4800" smtClean="0"/>
              <a:t>February 2020</a:t>
            </a:r>
            <a:endParaRPr lang="en-US" sz="480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7922141"/>
              </p:ext>
            </p:extLst>
          </p:nvPr>
        </p:nvGraphicFramePr>
        <p:xfrm>
          <a:off x="196555" y="1277359"/>
          <a:ext cx="7127190" cy="53885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817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2895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52418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6531"/>
              </p:ext>
            </p:extLst>
          </p:nvPr>
        </p:nvGraphicFramePr>
        <p:xfrm>
          <a:off x="7369323" y="1268813"/>
          <a:ext cx="1695546" cy="540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554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__________________________________________________________________________________________________________________________________________________________________________________________________________________________________________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141177" y="184638"/>
            <a:ext cx="4897315" cy="10023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of the month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80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Put a picture here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427857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143" y="167054"/>
            <a:ext cx="4024165" cy="976357"/>
          </a:xfrm>
        </p:spPr>
        <p:txBody>
          <a:bodyPr>
            <a:normAutofit/>
          </a:bodyPr>
          <a:lstStyle/>
          <a:p>
            <a:pPr algn="l"/>
            <a:r>
              <a:rPr lang="en-US" smtClean="0"/>
              <a:t>March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3571568"/>
              </p:ext>
            </p:extLst>
          </p:nvPr>
        </p:nvGraphicFramePr>
        <p:xfrm>
          <a:off x="196555" y="1277359"/>
          <a:ext cx="7127190" cy="53885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817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2895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52418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6531"/>
              </p:ext>
            </p:extLst>
          </p:nvPr>
        </p:nvGraphicFramePr>
        <p:xfrm>
          <a:off x="7369323" y="1268813"/>
          <a:ext cx="1695546" cy="540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554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__________________________________________________________________________________________________________________________________________________________________________________________________________________________________________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141177" y="184638"/>
            <a:ext cx="4897315" cy="10023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of the month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5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Put a picture here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6001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143" y="167054"/>
            <a:ext cx="4024165" cy="976357"/>
          </a:xfrm>
        </p:spPr>
        <p:txBody>
          <a:bodyPr>
            <a:normAutofit/>
          </a:bodyPr>
          <a:lstStyle/>
          <a:p>
            <a:pPr algn="l"/>
            <a:r>
              <a:rPr lang="en-US" smtClean="0"/>
              <a:t>April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218575"/>
              </p:ext>
            </p:extLst>
          </p:nvPr>
        </p:nvGraphicFramePr>
        <p:xfrm>
          <a:off x="196555" y="1277359"/>
          <a:ext cx="7127190" cy="53885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817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2895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52418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6531"/>
              </p:ext>
            </p:extLst>
          </p:nvPr>
        </p:nvGraphicFramePr>
        <p:xfrm>
          <a:off x="7369323" y="1268813"/>
          <a:ext cx="1695546" cy="540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554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__________________________________________________________________________________________________________________________________________________________________________________________________________________________________________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141177" y="184638"/>
            <a:ext cx="4897315" cy="10023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of the month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70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156</TotalTime>
  <Words>587</Words>
  <Application>Microsoft Office PowerPoint</Application>
  <PresentationFormat>Letter Paper (8.5x11 in)</PresentationFormat>
  <Paragraphs>502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January 2020</vt:lpstr>
      <vt:lpstr>PowerPoint Presentation</vt:lpstr>
      <vt:lpstr>February 2020</vt:lpstr>
      <vt:lpstr>PowerPoint Presentation</vt:lpstr>
      <vt:lpstr>March 2020</vt:lpstr>
      <vt:lpstr>PowerPoint Presentation</vt:lpstr>
      <vt:lpstr>April 2020</vt:lpstr>
      <vt:lpstr>PowerPoint Presentation</vt:lpstr>
      <vt:lpstr>May 2020</vt:lpstr>
      <vt:lpstr>PowerPoint Presentation</vt:lpstr>
      <vt:lpstr>June 2020</vt:lpstr>
      <vt:lpstr>PowerPoint Presentation</vt:lpstr>
      <vt:lpstr>July 2020</vt:lpstr>
      <vt:lpstr>PowerPoint Presentation</vt:lpstr>
      <vt:lpstr>August 2020</vt:lpstr>
      <vt:lpstr>PowerPoint Presentation</vt:lpstr>
      <vt:lpstr>September 2020</vt:lpstr>
      <vt:lpstr>PowerPoint Presentation</vt:lpstr>
      <vt:lpstr>October 2020</vt:lpstr>
      <vt:lpstr>PowerPoint Presentation</vt:lpstr>
      <vt:lpstr>November 2020</vt:lpstr>
      <vt:lpstr>PowerPoint Presentation</vt:lpstr>
      <vt:lpstr>December 2020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17</cp:revision>
  <dcterms:created xsi:type="dcterms:W3CDTF">2019-05-29T16:42:40Z</dcterms:created>
  <dcterms:modified xsi:type="dcterms:W3CDTF">2019-06-03T15:18:10Z</dcterms:modified>
</cp:coreProperties>
</file>