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80733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30020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2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56231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52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7342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4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502030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0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9068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422859"/>
              </p:ext>
            </p:extLst>
          </p:nvPr>
        </p:nvGraphicFramePr>
        <p:xfrm>
          <a:off x="196550" y="1277359"/>
          <a:ext cx="7084470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18987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9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76491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58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473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53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647269"/>
              </p:ext>
            </p:extLst>
          </p:nvPr>
        </p:nvGraphicFramePr>
        <p:xfrm>
          <a:off x="196550" y="1277359"/>
          <a:ext cx="7110104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98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0884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93279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46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510</Words>
  <Application>Microsoft Office PowerPoint</Application>
  <PresentationFormat>Letter Paper (8.5x11 in)</PresentationFormat>
  <Paragraphs>498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16</cp:revision>
  <dcterms:created xsi:type="dcterms:W3CDTF">2019-05-29T16:42:40Z</dcterms:created>
  <dcterms:modified xsi:type="dcterms:W3CDTF">2019-06-04T19:58:57Z</dcterms:modified>
</cp:coreProperties>
</file>