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74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2910" y="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523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834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515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94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128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375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982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074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017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66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89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541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49" y="2674560"/>
            <a:ext cx="5406391" cy="1897439"/>
          </a:xfrm>
        </p:spPr>
        <p:txBody>
          <a:bodyPr/>
          <a:lstStyle/>
          <a:p>
            <a:pPr algn="ctr"/>
            <a:r>
              <a:rPr lang="en-US" smtClean="0"/>
              <a:t>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51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3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9694165"/>
              </p:ext>
            </p:extLst>
          </p:nvPr>
        </p:nvGraphicFramePr>
        <p:xfrm>
          <a:off x="137160" y="2754632"/>
          <a:ext cx="6560820" cy="4663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25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28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980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1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052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67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4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June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4495678"/>
              </p:ext>
            </p:extLst>
          </p:nvPr>
        </p:nvGraphicFramePr>
        <p:xfrm>
          <a:off x="125729" y="2754632"/>
          <a:ext cx="6572251" cy="4663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88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88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45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154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062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88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88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052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40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July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2034433"/>
              </p:ext>
            </p:extLst>
          </p:nvPr>
        </p:nvGraphicFramePr>
        <p:xfrm>
          <a:off x="137160" y="2743198"/>
          <a:ext cx="6560820" cy="46748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25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28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980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1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1872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07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93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August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212504"/>
              </p:ext>
            </p:extLst>
          </p:nvPr>
        </p:nvGraphicFramePr>
        <p:xfrm>
          <a:off x="160021" y="2754628"/>
          <a:ext cx="6560820" cy="46748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25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28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980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1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69124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00958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00958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00958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00958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00958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700958"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332303844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66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6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September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1345919"/>
              </p:ext>
            </p:extLst>
          </p:nvPr>
        </p:nvGraphicFramePr>
        <p:xfrm>
          <a:off x="160021" y="2766062"/>
          <a:ext cx="6537959" cy="46520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3993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952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632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61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91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07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48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0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October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7710179"/>
              </p:ext>
            </p:extLst>
          </p:nvPr>
        </p:nvGraphicFramePr>
        <p:xfrm>
          <a:off x="137160" y="2754632"/>
          <a:ext cx="6560820" cy="4663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25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28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980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1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052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6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0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November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4671973"/>
              </p:ext>
            </p:extLst>
          </p:nvPr>
        </p:nvGraphicFramePr>
        <p:xfrm>
          <a:off x="137160" y="2777491"/>
          <a:ext cx="6549389" cy="462914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5626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118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8065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763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64535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172971907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13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28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December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743625"/>
              </p:ext>
            </p:extLst>
          </p:nvPr>
        </p:nvGraphicFramePr>
        <p:xfrm>
          <a:off x="194309" y="2743198"/>
          <a:ext cx="6503671" cy="46748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9095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29095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45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109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1644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29095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29095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1872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32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79" y="2674560"/>
            <a:ext cx="5452111" cy="3109020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36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8707132"/>
              </p:ext>
            </p:extLst>
          </p:nvPr>
        </p:nvGraphicFramePr>
        <p:xfrm>
          <a:off x="125729" y="2743198"/>
          <a:ext cx="6572251" cy="46748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88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88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45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154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062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88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88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1872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43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February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381045"/>
              </p:ext>
            </p:extLst>
          </p:nvPr>
        </p:nvGraphicFramePr>
        <p:xfrm>
          <a:off x="160021" y="2754632"/>
          <a:ext cx="6537959" cy="4663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3993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952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632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61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052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92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56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March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598568"/>
              </p:ext>
            </p:extLst>
          </p:nvPr>
        </p:nvGraphicFramePr>
        <p:xfrm>
          <a:off x="125729" y="2777490"/>
          <a:ext cx="6515102" cy="46520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072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072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62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284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314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072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072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66830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458524744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63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52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April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9078990"/>
              </p:ext>
            </p:extLst>
          </p:nvPr>
        </p:nvGraphicFramePr>
        <p:xfrm>
          <a:off x="148592" y="2743200"/>
          <a:ext cx="6549389" cy="46748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5626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118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8064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7632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1872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53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</TotalTime>
  <Words>582</Words>
  <Application>Microsoft Office PowerPoint</Application>
  <PresentationFormat>Letter Paper (8.5x11 in)</PresentationFormat>
  <Paragraphs>500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Calendar Cover Title</vt:lpstr>
      <vt:lpstr>Insert Picture Here</vt:lpstr>
      <vt:lpstr>January 2020</vt:lpstr>
      <vt:lpstr>Insert Picture Here</vt:lpstr>
      <vt:lpstr>February 2020</vt:lpstr>
      <vt:lpstr>Insert Picture Here</vt:lpstr>
      <vt:lpstr>March 2020</vt:lpstr>
      <vt:lpstr>Insert Picture Here</vt:lpstr>
      <vt:lpstr>April 2020</vt:lpstr>
      <vt:lpstr>Insert Picture Here</vt:lpstr>
      <vt:lpstr>May 2020</vt:lpstr>
      <vt:lpstr>Insert Picture Here</vt:lpstr>
      <vt:lpstr>June 2020</vt:lpstr>
      <vt:lpstr>Insert Picture Here</vt:lpstr>
      <vt:lpstr>July 2020</vt:lpstr>
      <vt:lpstr>Insert Picture Here</vt:lpstr>
      <vt:lpstr>August 2020</vt:lpstr>
      <vt:lpstr>Insert Picture Here</vt:lpstr>
      <vt:lpstr>September 2020</vt:lpstr>
      <vt:lpstr>Insert Picture Here</vt:lpstr>
      <vt:lpstr>October 2020</vt:lpstr>
      <vt:lpstr>Insert Picture Here</vt:lpstr>
      <vt:lpstr>November 2020</vt:lpstr>
      <vt:lpstr>Insert Picture Here</vt:lpstr>
      <vt:lpstr>December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25</cp:revision>
  <dcterms:created xsi:type="dcterms:W3CDTF">2019-05-29T16:42:40Z</dcterms:created>
  <dcterms:modified xsi:type="dcterms:W3CDTF">2019-06-04T18:27:01Z</dcterms:modified>
</cp:coreProperties>
</file>