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614289"/>
              </p:ext>
            </p:extLst>
          </p:nvPr>
        </p:nvGraphicFramePr>
        <p:xfrm>
          <a:off x="160021" y="2766062"/>
          <a:ext cx="6537959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42732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33363"/>
              </p:ext>
            </p:extLst>
          </p:nvPr>
        </p:nvGraphicFramePr>
        <p:xfrm>
          <a:off x="137160" y="2777491"/>
          <a:ext cx="6549389" cy="4629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305460"/>
              </p:ext>
            </p:extLst>
          </p:nvPr>
        </p:nvGraphicFramePr>
        <p:xfrm>
          <a:off x="194309" y="2743198"/>
          <a:ext cx="650367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868378"/>
              </p:ext>
            </p:extLst>
          </p:nvPr>
        </p:nvGraphicFramePr>
        <p:xfrm>
          <a:off x="125729" y="2743198"/>
          <a:ext cx="657225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43686"/>
              </p:ext>
            </p:extLst>
          </p:nvPr>
        </p:nvGraphicFramePr>
        <p:xfrm>
          <a:off x="160021" y="2754632"/>
          <a:ext cx="653795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13285"/>
              </p:ext>
            </p:extLst>
          </p:nvPr>
        </p:nvGraphicFramePr>
        <p:xfrm>
          <a:off x="125729" y="2777490"/>
          <a:ext cx="651510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72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62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284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314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482"/>
              </p:ext>
            </p:extLst>
          </p:nvPr>
        </p:nvGraphicFramePr>
        <p:xfrm>
          <a:off x="148592" y="2743200"/>
          <a:ext cx="6549389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6963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249502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08956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562125"/>
              </p:ext>
            </p:extLst>
          </p:nvPr>
        </p:nvGraphicFramePr>
        <p:xfrm>
          <a:off x="160021" y="275462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912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546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Calendar Cover Title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29</cp:revision>
  <dcterms:created xsi:type="dcterms:W3CDTF">2019-05-29T16:42:40Z</dcterms:created>
  <dcterms:modified xsi:type="dcterms:W3CDTF">2019-06-04T18:35:16Z</dcterms:modified>
</cp:coreProperties>
</file>