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9" r:id="rId11"/>
    <p:sldId id="288" r:id="rId12"/>
    <p:sldId id="291" r:id="rId13"/>
    <p:sldId id="290" r:id="rId14"/>
    <p:sldId id="293" r:id="rId15"/>
    <p:sldId id="292" r:id="rId16"/>
    <p:sldId id="302" r:id="rId17"/>
    <p:sldId id="294" r:id="rId18"/>
    <p:sldId id="296" r:id="rId19"/>
    <p:sldId id="295" r:id="rId20"/>
    <p:sldId id="298" r:id="rId21"/>
    <p:sldId id="297" r:id="rId22"/>
    <p:sldId id="300" r:id="rId23"/>
    <p:sldId id="299" r:id="rId24"/>
    <p:sldId id="303" r:id="rId25"/>
    <p:sldId id="301" r:id="rId26"/>
    <p:sldId id="281" r:id="rId27"/>
  </p:sldIdLst>
  <p:sldSz cx="9144000" cy="6858000" type="letter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51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2020 Calendar </a:t>
            </a:r>
            <a:r>
              <a:rPr lang="en-US" smtClean="0"/>
              <a:t>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42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May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568093"/>
              </p:ext>
            </p:extLst>
          </p:nvPr>
        </p:nvGraphicFramePr>
        <p:xfrm>
          <a:off x="1948440" y="89616"/>
          <a:ext cx="7033189" cy="51944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474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474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4741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8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097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474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474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4413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89545">
                <a:tc gridSpan="5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89545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89545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89545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89545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89545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3686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426716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853115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536832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768174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241354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037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57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June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021585"/>
              </p:ext>
            </p:extLst>
          </p:nvPr>
        </p:nvGraphicFramePr>
        <p:xfrm>
          <a:off x="1948438" y="89613"/>
          <a:ext cx="7016100" cy="5219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4607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52544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52544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52544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52544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52544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426716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853115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536832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768174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241354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34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8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July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871117"/>
              </p:ext>
            </p:extLst>
          </p:nvPr>
        </p:nvGraphicFramePr>
        <p:xfrm>
          <a:off x="1948438" y="89612"/>
          <a:ext cx="7016100" cy="52080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49392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50169">
                <a:tc gridSpan="3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50169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50169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50169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50169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426716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853115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536832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768174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241354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82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9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August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3078738"/>
              </p:ext>
            </p:extLst>
          </p:nvPr>
        </p:nvGraphicFramePr>
        <p:xfrm>
          <a:off x="1948439" y="89612"/>
          <a:ext cx="7033194" cy="52014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474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474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474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8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097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474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474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5987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0708">
                <a:tc gridSpan="6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0708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0708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0708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0708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90708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719621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426716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853115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536832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768174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241354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978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08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September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355048"/>
              </p:ext>
            </p:extLst>
          </p:nvPr>
        </p:nvGraphicFramePr>
        <p:xfrm>
          <a:off x="1948438" y="89612"/>
          <a:ext cx="7016100" cy="52158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013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51730">
                <a:tc gridSpan="2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51730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51730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51730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51730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426716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853115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536832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768174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241354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074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29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October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57442"/>
              </p:ext>
            </p:extLst>
          </p:nvPr>
        </p:nvGraphicFramePr>
        <p:xfrm>
          <a:off x="1948438" y="89612"/>
          <a:ext cx="7016100" cy="52080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49392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50169">
                <a:tc gridSpan="4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50169"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50169"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50169"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50169"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426716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853115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536832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768174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241354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479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09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November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110122"/>
              </p:ext>
            </p:extLst>
          </p:nvPr>
        </p:nvGraphicFramePr>
        <p:xfrm>
          <a:off x="1948438" y="89612"/>
          <a:ext cx="7016100" cy="52002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48654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48607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48607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48607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48607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48607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426716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853115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536832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768174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241354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207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December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297310"/>
              </p:ext>
            </p:extLst>
          </p:nvPr>
        </p:nvGraphicFramePr>
        <p:xfrm>
          <a:off x="1948438" y="89614"/>
          <a:ext cx="7016100" cy="52173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0593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51346">
                <a:tc gridSpan="2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51346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51346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51346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51346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426716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853115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536832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768174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241354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578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January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390204"/>
              </p:ext>
            </p:extLst>
          </p:nvPr>
        </p:nvGraphicFramePr>
        <p:xfrm>
          <a:off x="1948438" y="89614"/>
          <a:ext cx="7016100" cy="51951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3724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47593">
                <a:tc gridSpan="3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47593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47593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47593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47593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885962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613276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04419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942548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974886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22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February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1619436"/>
              </p:ext>
            </p:extLst>
          </p:nvPr>
        </p:nvGraphicFramePr>
        <p:xfrm>
          <a:off x="1948438" y="89614"/>
          <a:ext cx="7016100" cy="52022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5150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49017">
                <a:tc gridSpan="6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49017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49017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49017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49017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7945151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91621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288402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074306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87971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49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21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March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971984"/>
              </p:ext>
            </p:extLst>
          </p:nvPr>
        </p:nvGraphicFramePr>
        <p:xfrm>
          <a:off x="1948438" y="89612"/>
          <a:ext cx="7016100" cy="52080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49392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50169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50169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50169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50169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50169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550680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808885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133270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522108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660992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4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81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April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888571"/>
              </p:ext>
            </p:extLst>
          </p:nvPr>
        </p:nvGraphicFramePr>
        <p:xfrm>
          <a:off x="1948438" y="89612"/>
          <a:ext cx="7016100" cy="52158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013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51730">
                <a:tc gridSpan="3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51730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51730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51730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51730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0714316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856722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354401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070437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11226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152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</TotalTime>
  <Words>739</Words>
  <Application>Microsoft Office PowerPoint</Application>
  <PresentationFormat>Letter Paper (8.5x11 in)</PresentationFormat>
  <Paragraphs>644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Verdana</vt:lpstr>
      <vt:lpstr>Office Theme</vt:lpstr>
      <vt:lpstr>2020 Calendar Cover Title</vt:lpstr>
      <vt:lpstr>Insert Picture Here</vt:lpstr>
      <vt:lpstr>January </vt:lpstr>
      <vt:lpstr>Insert Picture Here</vt:lpstr>
      <vt:lpstr>February </vt:lpstr>
      <vt:lpstr>Insert Picture Here</vt:lpstr>
      <vt:lpstr>March </vt:lpstr>
      <vt:lpstr>Insert Picture Here</vt:lpstr>
      <vt:lpstr>April </vt:lpstr>
      <vt:lpstr>Insert Picture Here</vt:lpstr>
      <vt:lpstr>May </vt:lpstr>
      <vt:lpstr>Insert Picture Here</vt:lpstr>
      <vt:lpstr>June </vt:lpstr>
      <vt:lpstr>Insert Picture Here</vt:lpstr>
      <vt:lpstr>July </vt:lpstr>
      <vt:lpstr>Insert Picture Here</vt:lpstr>
      <vt:lpstr>August </vt:lpstr>
      <vt:lpstr>Insert Picture Here</vt:lpstr>
      <vt:lpstr>September </vt:lpstr>
      <vt:lpstr>Insert Picture Here</vt:lpstr>
      <vt:lpstr>October </vt:lpstr>
      <vt:lpstr>Insert Picture Here</vt:lpstr>
      <vt:lpstr>November </vt:lpstr>
      <vt:lpstr>Insert Picture Here</vt:lpstr>
      <vt:lpstr>December 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27</cp:revision>
  <cp:lastPrinted>2019-06-03T16:08:46Z</cp:lastPrinted>
  <dcterms:created xsi:type="dcterms:W3CDTF">2019-05-29T16:42:40Z</dcterms:created>
  <dcterms:modified xsi:type="dcterms:W3CDTF">2019-06-03T18:52:03Z</dcterms:modified>
</cp:coreProperties>
</file>