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8" r:id="rId2"/>
    <p:sldId id="269" r:id="rId3"/>
    <p:sldId id="256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90" r:id="rId13"/>
    <p:sldId id="291" r:id="rId14"/>
    <p:sldId id="292" r:id="rId15"/>
    <p:sldId id="293" r:id="rId16"/>
    <p:sldId id="294" r:id="rId17"/>
    <p:sldId id="295" r:id="rId18"/>
    <p:sldId id="296" r:id="rId19"/>
    <p:sldId id="297" r:id="rId20"/>
    <p:sldId id="298" r:id="rId21"/>
    <p:sldId id="299" r:id="rId22"/>
    <p:sldId id="300" r:id="rId23"/>
    <p:sldId id="301" r:id="rId24"/>
    <p:sldId id="302" r:id="rId25"/>
    <p:sldId id="303" r:id="rId26"/>
    <p:sldId id="281" r:id="rId27"/>
  </p:sldIdLst>
  <p:sldSz cx="9144000" cy="6858000" type="letter"/>
  <p:notesSz cx="7019925" cy="93059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2" d="100"/>
          <a:sy n="112" d="100"/>
        </p:scale>
        <p:origin x="1482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957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471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700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694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985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130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039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198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598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102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554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016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Calendar Cover </a:t>
            </a:r>
            <a:r>
              <a:rPr lang="en-US" smtClean="0"/>
              <a:t>Title</a:t>
            </a:r>
            <a:br>
              <a:rPr lang="en-US" smtClean="0"/>
            </a:br>
            <a:r>
              <a:rPr lang="en-US" smtClean="0"/>
              <a:t>2020 Calendar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05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945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416" y="207964"/>
            <a:ext cx="1664293" cy="330421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r>
              <a:rPr lang="en-US" sz="2400" b="1" smtClean="0"/>
              <a:t>May </a:t>
            </a:r>
            <a:endParaRPr lang="en-US" sz="24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6699751"/>
              </p:ext>
            </p:extLst>
          </p:nvPr>
        </p:nvGraphicFramePr>
        <p:xfrm>
          <a:off x="1948438" y="89613"/>
          <a:ext cx="7007554" cy="666039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1079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01079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0107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3472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67431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01079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01079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81455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33866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33866"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33866"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33866"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33866"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1033866"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8086949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019369"/>
              </p:ext>
            </p:extLst>
          </p:nvPr>
        </p:nvGraphicFramePr>
        <p:xfrm>
          <a:off x="156672" y="564023"/>
          <a:ext cx="1663582" cy="23757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375730">
                <a:tc>
                  <a:txBody>
                    <a:bodyPr/>
                    <a:lstStyle/>
                    <a:p>
                      <a:pPr algn="ctr"/>
                      <a:r>
                        <a:rPr lang="en-US" i="1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Put an awesome quote</a:t>
                      </a:r>
                      <a:r>
                        <a:rPr lang="en-US" i="1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of the month here</a:t>
                      </a:r>
                      <a:endParaRPr lang="en-US" i="1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5644214"/>
              </p:ext>
            </p:extLst>
          </p:nvPr>
        </p:nvGraphicFramePr>
        <p:xfrm>
          <a:off x="145279" y="3025212"/>
          <a:ext cx="1683522" cy="37174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3106">
                  <a:extLst>
                    <a:ext uri="{9D8B030D-6E8A-4147-A177-3AD203B41FA5}">
                      <a16:colId xmlns:a16="http://schemas.microsoft.com/office/drawing/2014/main" val="3262145678"/>
                    </a:ext>
                  </a:extLst>
                </a:gridCol>
                <a:gridCol w="129041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5312">
                <a:tc gridSpan="2">
                  <a:txBody>
                    <a:bodyPr/>
                    <a:lstStyle/>
                    <a:p>
                      <a:r>
                        <a:rPr lang="en-US" smtClean="0"/>
                        <a:t>Heading</a:t>
                      </a:r>
                      <a:endParaRPr lang="en-US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30210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78707512"/>
                  </a:ext>
                </a:extLst>
              </a:tr>
            </a:tbl>
          </a:graphicData>
        </a:graphic>
      </p:graphicFrame>
      <p:sp>
        <p:nvSpPr>
          <p:cNvPr id="9" name="7-Point Star 8"/>
          <p:cNvSpPr/>
          <p:nvPr/>
        </p:nvSpPr>
        <p:spPr>
          <a:xfrm>
            <a:off x="205099" y="3555050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7-Point Star 9"/>
          <p:cNvSpPr/>
          <p:nvPr/>
        </p:nvSpPr>
        <p:spPr>
          <a:xfrm>
            <a:off x="203675" y="4023645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7-Point Star 10"/>
          <p:cNvSpPr/>
          <p:nvPr/>
        </p:nvSpPr>
        <p:spPr>
          <a:xfrm>
            <a:off x="212221" y="451075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7-Point Star 11"/>
          <p:cNvSpPr/>
          <p:nvPr/>
        </p:nvSpPr>
        <p:spPr>
          <a:xfrm>
            <a:off x="212220" y="5006411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7-Point Star 12"/>
          <p:cNvSpPr/>
          <p:nvPr/>
        </p:nvSpPr>
        <p:spPr>
          <a:xfrm>
            <a:off x="220766" y="546788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7-Point Star 13"/>
          <p:cNvSpPr/>
          <p:nvPr/>
        </p:nvSpPr>
        <p:spPr>
          <a:xfrm>
            <a:off x="212221" y="5972086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7-Point Star 14"/>
          <p:cNvSpPr/>
          <p:nvPr/>
        </p:nvSpPr>
        <p:spPr>
          <a:xfrm>
            <a:off x="229312" y="6416467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124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382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416" y="207964"/>
            <a:ext cx="1664293" cy="330421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r>
              <a:rPr lang="en-US" sz="2400" b="1" smtClean="0"/>
              <a:t>June </a:t>
            </a:r>
            <a:endParaRPr lang="en-US" sz="24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8438330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019369"/>
              </p:ext>
            </p:extLst>
          </p:nvPr>
        </p:nvGraphicFramePr>
        <p:xfrm>
          <a:off x="156672" y="564023"/>
          <a:ext cx="1663582" cy="23757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375730">
                <a:tc>
                  <a:txBody>
                    <a:bodyPr/>
                    <a:lstStyle/>
                    <a:p>
                      <a:pPr algn="ctr"/>
                      <a:r>
                        <a:rPr lang="en-US" i="1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Put an awesome quote</a:t>
                      </a:r>
                      <a:r>
                        <a:rPr lang="en-US" i="1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of the month here</a:t>
                      </a:r>
                      <a:endParaRPr lang="en-US" i="1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5644214"/>
              </p:ext>
            </p:extLst>
          </p:nvPr>
        </p:nvGraphicFramePr>
        <p:xfrm>
          <a:off x="145279" y="3025212"/>
          <a:ext cx="1683522" cy="37174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3106">
                  <a:extLst>
                    <a:ext uri="{9D8B030D-6E8A-4147-A177-3AD203B41FA5}">
                      <a16:colId xmlns:a16="http://schemas.microsoft.com/office/drawing/2014/main" val="3262145678"/>
                    </a:ext>
                  </a:extLst>
                </a:gridCol>
                <a:gridCol w="129041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5312">
                <a:tc gridSpan="2">
                  <a:txBody>
                    <a:bodyPr/>
                    <a:lstStyle/>
                    <a:p>
                      <a:r>
                        <a:rPr lang="en-US" smtClean="0"/>
                        <a:t>Heading</a:t>
                      </a:r>
                      <a:endParaRPr lang="en-US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30210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78707512"/>
                  </a:ext>
                </a:extLst>
              </a:tr>
            </a:tbl>
          </a:graphicData>
        </a:graphic>
      </p:graphicFrame>
      <p:sp>
        <p:nvSpPr>
          <p:cNvPr id="9" name="7-Point Star 8"/>
          <p:cNvSpPr/>
          <p:nvPr/>
        </p:nvSpPr>
        <p:spPr>
          <a:xfrm>
            <a:off x="205099" y="3555050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7-Point Star 9"/>
          <p:cNvSpPr/>
          <p:nvPr/>
        </p:nvSpPr>
        <p:spPr>
          <a:xfrm>
            <a:off x="203675" y="4023645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7-Point Star 10"/>
          <p:cNvSpPr/>
          <p:nvPr/>
        </p:nvSpPr>
        <p:spPr>
          <a:xfrm>
            <a:off x="212221" y="451075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7-Point Star 11"/>
          <p:cNvSpPr/>
          <p:nvPr/>
        </p:nvSpPr>
        <p:spPr>
          <a:xfrm>
            <a:off x="212220" y="5006411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7-Point Star 12"/>
          <p:cNvSpPr/>
          <p:nvPr/>
        </p:nvSpPr>
        <p:spPr>
          <a:xfrm>
            <a:off x="220766" y="546788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7-Point Star 13"/>
          <p:cNvSpPr/>
          <p:nvPr/>
        </p:nvSpPr>
        <p:spPr>
          <a:xfrm>
            <a:off x="212221" y="5972086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7-Point Star 14"/>
          <p:cNvSpPr/>
          <p:nvPr/>
        </p:nvSpPr>
        <p:spPr>
          <a:xfrm>
            <a:off x="229312" y="6416467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435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91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416" y="207964"/>
            <a:ext cx="1664293" cy="330421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r>
              <a:rPr lang="en-US" sz="2400" b="1" smtClean="0"/>
              <a:t>July </a:t>
            </a:r>
            <a:endParaRPr lang="en-US" sz="24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0535824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019369"/>
              </p:ext>
            </p:extLst>
          </p:nvPr>
        </p:nvGraphicFramePr>
        <p:xfrm>
          <a:off x="156672" y="564023"/>
          <a:ext cx="1663582" cy="23757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375730">
                <a:tc>
                  <a:txBody>
                    <a:bodyPr/>
                    <a:lstStyle/>
                    <a:p>
                      <a:pPr algn="ctr"/>
                      <a:r>
                        <a:rPr lang="en-US" i="1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Put an awesome quote</a:t>
                      </a:r>
                      <a:r>
                        <a:rPr lang="en-US" i="1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of the month here</a:t>
                      </a:r>
                      <a:endParaRPr lang="en-US" i="1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5644214"/>
              </p:ext>
            </p:extLst>
          </p:nvPr>
        </p:nvGraphicFramePr>
        <p:xfrm>
          <a:off x="145279" y="3025212"/>
          <a:ext cx="1683522" cy="37174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3106">
                  <a:extLst>
                    <a:ext uri="{9D8B030D-6E8A-4147-A177-3AD203B41FA5}">
                      <a16:colId xmlns:a16="http://schemas.microsoft.com/office/drawing/2014/main" val="3262145678"/>
                    </a:ext>
                  </a:extLst>
                </a:gridCol>
                <a:gridCol w="129041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5312">
                <a:tc gridSpan="2">
                  <a:txBody>
                    <a:bodyPr/>
                    <a:lstStyle/>
                    <a:p>
                      <a:r>
                        <a:rPr lang="en-US" smtClean="0"/>
                        <a:t>Heading</a:t>
                      </a:r>
                      <a:endParaRPr lang="en-US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30210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78707512"/>
                  </a:ext>
                </a:extLst>
              </a:tr>
            </a:tbl>
          </a:graphicData>
        </a:graphic>
      </p:graphicFrame>
      <p:sp>
        <p:nvSpPr>
          <p:cNvPr id="9" name="7-Point Star 8"/>
          <p:cNvSpPr/>
          <p:nvPr/>
        </p:nvSpPr>
        <p:spPr>
          <a:xfrm>
            <a:off x="205099" y="3555050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7-Point Star 9"/>
          <p:cNvSpPr/>
          <p:nvPr/>
        </p:nvSpPr>
        <p:spPr>
          <a:xfrm>
            <a:off x="203675" y="4023645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7-Point Star 10"/>
          <p:cNvSpPr/>
          <p:nvPr/>
        </p:nvSpPr>
        <p:spPr>
          <a:xfrm>
            <a:off x="212221" y="451075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7-Point Star 11"/>
          <p:cNvSpPr/>
          <p:nvPr/>
        </p:nvSpPr>
        <p:spPr>
          <a:xfrm>
            <a:off x="212220" y="5006411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7-Point Star 12"/>
          <p:cNvSpPr/>
          <p:nvPr/>
        </p:nvSpPr>
        <p:spPr>
          <a:xfrm>
            <a:off x="220766" y="546788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7-Point Star 13"/>
          <p:cNvSpPr/>
          <p:nvPr/>
        </p:nvSpPr>
        <p:spPr>
          <a:xfrm>
            <a:off x="212221" y="5972086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7-Point Star 14"/>
          <p:cNvSpPr/>
          <p:nvPr/>
        </p:nvSpPr>
        <p:spPr>
          <a:xfrm>
            <a:off x="229312" y="6416467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194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667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416" y="207964"/>
            <a:ext cx="1664293" cy="330421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r>
              <a:rPr lang="en-US" sz="2400" b="1" smtClean="0"/>
              <a:t>August </a:t>
            </a:r>
            <a:endParaRPr lang="en-US" sz="24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5188195"/>
              </p:ext>
            </p:extLst>
          </p:nvPr>
        </p:nvGraphicFramePr>
        <p:xfrm>
          <a:off x="1948438" y="89612"/>
          <a:ext cx="7067376" cy="66765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9625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09625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09625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3561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75690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09625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09625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82445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36550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36550"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36550"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36550"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36550"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1036550"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9450839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019369"/>
              </p:ext>
            </p:extLst>
          </p:nvPr>
        </p:nvGraphicFramePr>
        <p:xfrm>
          <a:off x="156672" y="564023"/>
          <a:ext cx="1663582" cy="23757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375730">
                <a:tc>
                  <a:txBody>
                    <a:bodyPr/>
                    <a:lstStyle/>
                    <a:p>
                      <a:pPr algn="ctr"/>
                      <a:r>
                        <a:rPr lang="en-US" i="1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Put an awesome quote</a:t>
                      </a:r>
                      <a:r>
                        <a:rPr lang="en-US" i="1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of the month here</a:t>
                      </a:r>
                      <a:endParaRPr lang="en-US" i="1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5644214"/>
              </p:ext>
            </p:extLst>
          </p:nvPr>
        </p:nvGraphicFramePr>
        <p:xfrm>
          <a:off x="145279" y="3025212"/>
          <a:ext cx="1683522" cy="37174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3106">
                  <a:extLst>
                    <a:ext uri="{9D8B030D-6E8A-4147-A177-3AD203B41FA5}">
                      <a16:colId xmlns:a16="http://schemas.microsoft.com/office/drawing/2014/main" val="3262145678"/>
                    </a:ext>
                  </a:extLst>
                </a:gridCol>
                <a:gridCol w="129041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5312">
                <a:tc gridSpan="2">
                  <a:txBody>
                    <a:bodyPr/>
                    <a:lstStyle/>
                    <a:p>
                      <a:r>
                        <a:rPr lang="en-US" smtClean="0"/>
                        <a:t>Heading</a:t>
                      </a:r>
                      <a:endParaRPr lang="en-US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30210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78707512"/>
                  </a:ext>
                </a:extLst>
              </a:tr>
            </a:tbl>
          </a:graphicData>
        </a:graphic>
      </p:graphicFrame>
      <p:sp>
        <p:nvSpPr>
          <p:cNvPr id="9" name="7-Point Star 8"/>
          <p:cNvSpPr/>
          <p:nvPr/>
        </p:nvSpPr>
        <p:spPr>
          <a:xfrm>
            <a:off x="205099" y="3555050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7-Point Star 9"/>
          <p:cNvSpPr/>
          <p:nvPr/>
        </p:nvSpPr>
        <p:spPr>
          <a:xfrm>
            <a:off x="203675" y="4023645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7-Point Star 10"/>
          <p:cNvSpPr/>
          <p:nvPr/>
        </p:nvSpPr>
        <p:spPr>
          <a:xfrm>
            <a:off x="212221" y="451075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7-Point Star 11"/>
          <p:cNvSpPr/>
          <p:nvPr/>
        </p:nvSpPr>
        <p:spPr>
          <a:xfrm>
            <a:off x="212220" y="5006411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7-Point Star 12"/>
          <p:cNvSpPr/>
          <p:nvPr/>
        </p:nvSpPr>
        <p:spPr>
          <a:xfrm>
            <a:off x="220766" y="546788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7-Point Star 13"/>
          <p:cNvSpPr/>
          <p:nvPr/>
        </p:nvSpPr>
        <p:spPr>
          <a:xfrm>
            <a:off x="212221" y="5972086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7-Point Star 14"/>
          <p:cNvSpPr/>
          <p:nvPr/>
        </p:nvSpPr>
        <p:spPr>
          <a:xfrm>
            <a:off x="229312" y="6416467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060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04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416" y="207964"/>
            <a:ext cx="1664293" cy="330421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r>
              <a:rPr lang="en-US" sz="2400" b="1" smtClean="0"/>
              <a:t>September </a:t>
            </a:r>
            <a:endParaRPr lang="en-US" sz="24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1569504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019369"/>
              </p:ext>
            </p:extLst>
          </p:nvPr>
        </p:nvGraphicFramePr>
        <p:xfrm>
          <a:off x="156672" y="564023"/>
          <a:ext cx="1663582" cy="23757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375730">
                <a:tc>
                  <a:txBody>
                    <a:bodyPr/>
                    <a:lstStyle/>
                    <a:p>
                      <a:pPr algn="ctr"/>
                      <a:r>
                        <a:rPr lang="en-US" i="1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Put an awesome quote</a:t>
                      </a:r>
                      <a:r>
                        <a:rPr lang="en-US" i="1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of the month here</a:t>
                      </a:r>
                      <a:endParaRPr lang="en-US" i="1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5644214"/>
              </p:ext>
            </p:extLst>
          </p:nvPr>
        </p:nvGraphicFramePr>
        <p:xfrm>
          <a:off x="145279" y="3025212"/>
          <a:ext cx="1683522" cy="37174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3106">
                  <a:extLst>
                    <a:ext uri="{9D8B030D-6E8A-4147-A177-3AD203B41FA5}">
                      <a16:colId xmlns:a16="http://schemas.microsoft.com/office/drawing/2014/main" val="3262145678"/>
                    </a:ext>
                  </a:extLst>
                </a:gridCol>
                <a:gridCol w="129041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5312">
                <a:tc gridSpan="2">
                  <a:txBody>
                    <a:bodyPr/>
                    <a:lstStyle/>
                    <a:p>
                      <a:r>
                        <a:rPr lang="en-US" smtClean="0"/>
                        <a:t>Heading</a:t>
                      </a:r>
                      <a:endParaRPr lang="en-US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30210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78707512"/>
                  </a:ext>
                </a:extLst>
              </a:tr>
            </a:tbl>
          </a:graphicData>
        </a:graphic>
      </p:graphicFrame>
      <p:sp>
        <p:nvSpPr>
          <p:cNvPr id="9" name="7-Point Star 8"/>
          <p:cNvSpPr/>
          <p:nvPr/>
        </p:nvSpPr>
        <p:spPr>
          <a:xfrm>
            <a:off x="205099" y="3555050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7-Point Star 9"/>
          <p:cNvSpPr/>
          <p:nvPr/>
        </p:nvSpPr>
        <p:spPr>
          <a:xfrm>
            <a:off x="203675" y="4023645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7-Point Star 10"/>
          <p:cNvSpPr/>
          <p:nvPr/>
        </p:nvSpPr>
        <p:spPr>
          <a:xfrm>
            <a:off x="212221" y="451075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7-Point Star 11"/>
          <p:cNvSpPr/>
          <p:nvPr/>
        </p:nvSpPr>
        <p:spPr>
          <a:xfrm>
            <a:off x="212220" y="5006411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7-Point Star 12"/>
          <p:cNvSpPr/>
          <p:nvPr/>
        </p:nvSpPr>
        <p:spPr>
          <a:xfrm>
            <a:off x="220766" y="546788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7-Point Star 13"/>
          <p:cNvSpPr/>
          <p:nvPr/>
        </p:nvSpPr>
        <p:spPr>
          <a:xfrm>
            <a:off x="212221" y="5972086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7-Point Star 14"/>
          <p:cNvSpPr/>
          <p:nvPr/>
        </p:nvSpPr>
        <p:spPr>
          <a:xfrm>
            <a:off x="229312" y="6416467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939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854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873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416" y="207964"/>
            <a:ext cx="1664293" cy="330421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r>
              <a:rPr lang="en-US" sz="2400" b="1" smtClean="0"/>
              <a:t>October </a:t>
            </a:r>
            <a:endParaRPr lang="en-US" sz="24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3203898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019369"/>
              </p:ext>
            </p:extLst>
          </p:nvPr>
        </p:nvGraphicFramePr>
        <p:xfrm>
          <a:off x="156672" y="564023"/>
          <a:ext cx="1663582" cy="23757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375730">
                <a:tc>
                  <a:txBody>
                    <a:bodyPr/>
                    <a:lstStyle/>
                    <a:p>
                      <a:pPr algn="ctr"/>
                      <a:r>
                        <a:rPr lang="en-US" i="1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Put an awesome quote</a:t>
                      </a:r>
                      <a:r>
                        <a:rPr lang="en-US" i="1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of the month here</a:t>
                      </a:r>
                      <a:endParaRPr lang="en-US" i="1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5644214"/>
              </p:ext>
            </p:extLst>
          </p:nvPr>
        </p:nvGraphicFramePr>
        <p:xfrm>
          <a:off x="145279" y="3025212"/>
          <a:ext cx="1683522" cy="37174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3106">
                  <a:extLst>
                    <a:ext uri="{9D8B030D-6E8A-4147-A177-3AD203B41FA5}">
                      <a16:colId xmlns:a16="http://schemas.microsoft.com/office/drawing/2014/main" val="3262145678"/>
                    </a:ext>
                  </a:extLst>
                </a:gridCol>
                <a:gridCol w="129041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5312">
                <a:tc gridSpan="2">
                  <a:txBody>
                    <a:bodyPr/>
                    <a:lstStyle/>
                    <a:p>
                      <a:r>
                        <a:rPr lang="en-US" smtClean="0"/>
                        <a:t>Heading</a:t>
                      </a:r>
                      <a:endParaRPr lang="en-US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30210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78707512"/>
                  </a:ext>
                </a:extLst>
              </a:tr>
            </a:tbl>
          </a:graphicData>
        </a:graphic>
      </p:graphicFrame>
      <p:sp>
        <p:nvSpPr>
          <p:cNvPr id="9" name="7-Point Star 8"/>
          <p:cNvSpPr/>
          <p:nvPr/>
        </p:nvSpPr>
        <p:spPr>
          <a:xfrm>
            <a:off x="205099" y="3555050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7-Point Star 9"/>
          <p:cNvSpPr/>
          <p:nvPr/>
        </p:nvSpPr>
        <p:spPr>
          <a:xfrm>
            <a:off x="203675" y="4023645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7-Point Star 10"/>
          <p:cNvSpPr/>
          <p:nvPr/>
        </p:nvSpPr>
        <p:spPr>
          <a:xfrm>
            <a:off x="212221" y="451075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7-Point Star 11"/>
          <p:cNvSpPr/>
          <p:nvPr/>
        </p:nvSpPr>
        <p:spPr>
          <a:xfrm>
            <a:off x="212220" y="5006411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7-Point Star 12"/>
          <p:cNvSpPr/>
          <p:nvPr/>
        </p:nvSpPr>
        <p:spPr>
          <a:xfrm>
            <a:off x="220766" y="546788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7-Point Star 13"/>
          <p:cNvSpPr/>
          <p:nvPr/>
        </p:nvSpPr>
        <p:spPr>
          <a:xfrm>
            <a:off x="212221" y="5972086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7-Point Star 14"/>
          <p:cNvSpPr/>
          <p:nvPr/>
        </p:nvSpPr>
        <p:spPr>
          <a:xfrm>
            <a:off x="229312" y="6416467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274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66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416" y="207964"/>
            <a:ext cx="1664293" cy="330421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r>
              <a:rPr lang="en-US" sz="2400" b="1" smtClean="0"/>
              <a:t>November </a:t>
            </a:r>
            <a:endParaRPr lang="en-US" sz="24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4793594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019369"/>
              </p:ext>
            </p:extLst>
          </p:nvPr>
        </p:nvGraphicFramePr>
        <p:xfrm>
          <a:off x="156672" y="564023"/>
          <a:ext cx="1663582" cy="23757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375730">
                <a:tc>
                  <a:txBody>
                    <a:bodyPr/>
                    <a:lstStyle/>
                    <a:p>
                      <a:pPr algn="ctr"/>
                      <a:r>
                        <a:rPr lang="en-US" i="1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Put an awesome quote</a:t>
                      </a:r>
                      <a:r>
                        <a:rPr lang="en-US" i="1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of the month here</a:t>
                      </a:r>
                      <a:endParaRPr lang="en-US" i="1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5644214"/>
              </p:ext>
            </p:extLst>
          </p:nvPr>
        </p:nvGraphicFramePr>
        <p:xfrm>
          <a:off x="145279" y="3025212"/>
          <a:ext cx="1683522" cy="37174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3106">
                  <a:extLst>
                    <a:ext uri="{9D8B030D-6E8A-4147-A177-3AD203B41FA5}">
                      <a16:colId xmlns:a16="http://schemas.microsoft.com/office/drawing/2014/main" val="3262145678"/>
                    </a:ext>
                  </a:extLst>
                </a:gridCol>
                <a:gridCol w="129041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5312">
                <a:tc gridSpan="2">
                  <a:txBody>
                    <a:bodyPr/>
                    <a:lstStyle/>
                    <a:p>
                      <a:r>
                        <a:rPr lang="en-US" smtClean="0"/>
                        <a:t>Heading</a:t>
                      </a:r>
                      <a:endParaRPr lang="en-US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30210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78707512"/>
                  </a:ext>
                </a:extLst>
              </a:tr>
            </a:tbl>
          </a:graphicData>
        </a:graphic>
      </p:graphicFrame>
      <p:sp>
        <p:nvSpPr>
          <p:cNvPr id="9" name="7-Point Star 8"/>
          <p:cNvSpPr/>
          <p:nvPr/>
        </p:nvSpPr>
        <p:spPr>
          <a:xfrm>
            <a:off x="205099" y="3555050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7-Point Star 9"/>
          <p:cNvSpPr/>
          <p:nvPr/>
        </p:nvSpPr>
        <p:spPr>
          <a:xfrm>
            <a:off x="203675" y="4023645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7-Point Star 10"/>
          <p:cNvSpPr/>
          <p:nvPr/>
        </p:nvSpPr>
        <p:spPr>
          <a:xfrm>
            <a:off x="212221" y="451075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7-Point Star 11"/>
          <p:cNvSpPr/>
          <p:nvPr/>
        </p:nvSpPr>
        <p:spPr>
          <a:xfrm>
            <a:off x="212220" y="5006411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7-Point Star 12"/>
          <p:cNvSpPr/>
          <p:nvPr/>
        </p:nvSpPr>
        <p:spPr>
          <a:xfrm>
            <a:off x="220766" y="546788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7-Point Star 13"/>
          <p:cNvSpPr/>
          <p:nvPr/>
        </p:nvSpPr>
        <p:spPr>
          <a:xfrm>
            <a:off x="212221" y="5972086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7-Point Star 14"/>
          <p:cNvSpPr/>
          <p:nvPr/>
        </p:nvSpPr>
        <p:spPr>
          <a:xfrm>
            <a:off x="229312" y="6416467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768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416" y="207964"/>
            <a:ext cx="1664293" cy="330421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r>
              <a:rPr lang="en-US" sz="2400" b="1" smtClean="0"/>
              <a:t>December </a:t>
            </a:r>
            <a:endParaRPr lang="en-US" sz="24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7961579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019369"/>
              </p:ext>
            </p:extLst>
          </p:nvPr>
        </p:nvGraphicFramePr>
        <p:xfrm>
          <a:off x="156672" y="564023"/>
          <a:ext cx="1663582" cy="23757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375730">
                <a:tc>
                  <a:txBody>
                    <a:bodyPr/>
                    <a:lstStyle/>
                    <a:p>
                      <a:pPr algn="ctr"/>
                      <a:r>
                        <a:rPr lang="en-US" i="1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Put an awesome quote</a:t>
                      </a:r>
                      <a:r>
                        <a:rPr lang="en-US" i="1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of the month here</a:t>
                      </a:r>
                      <a:endParaRPr lang="en-US" i="1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5644214"/>
              </p:ext>
            </p:extLst>
          </p:nvPr>
        </p:nvGraphicFramePr>
        <p:xfrm>
          <a:off x="145279" y="3025212"/>
          <a:ext cx="1683522" cy="37174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3106">
                  <a:extLst>
                    <a:ext uri="{9D8B030D-6E8A-4147-A177-3AD203B41FA5}">
                      <a16:colId xmlns:a16="http://schemas.microsoft.com/office/drawing/2014/main" val="3262145678"/>
                    </a:ext>
                  </a:extLst>
                </a:gridCol>
                <a:gridCol w="129041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5312">
                <a:tc gridSpan="2">
                  <a:txBody>
                    <a:bodyPr/>
                    <a:lstStyle/>
                    <a:p>
                      <a:r>
                        <a:rPr lang="en-US" smtClean="0"/>
                        <a:t>Heading</a:t>
                      </a:r>
                      <a:endParaRPr lang="en-US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30210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78707512"/>
                  </a:ext>
                </a:extLst>
              </a:tr>
            </a:tbl>
          </a:graphicData>
        </a:graphic>
      </p:graphicFrame>
      <p:sp>
        <p:nvSpPr>
          <p:cNvPr id="9" name="7-Point Star 8"/>
          <p:cNvSpPr/>
          <p:nvPr/>
        </p:nvSpPr>
        <p:spPr>
          <a:xfrm>
            <a:off x="205099" y="3555050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7-Point Star 9"/>
          <p:cNvSpPr/>
          <p:nvPr/>
        </p:nvSpPr>
        <p:spPr>
          <a:xfrm>
            <a:off x="203675" y="4023645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7-Point Star 10"/>
          <p:cNvSpPr/>
          <p:nvPr/>
        </p:nvSpPr>
        <p:spPr>
          <a:xfrm>
            <a:off x="212221" y="451075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7-Point Star 11"/>
          <p:cNvSpPr/>
          <p:nvPr/>
        </p:nvSpPr>
        <p:spPr>
          <a:xfrm>
            <a:off x="212220" y="5006411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7-Point Star 12"/>
          <p:cNvSpPr/>
          <p:nvPr/>
        </p:nvSpPr>
        <p:spPr>
          <a:xfrm>
            <a:off x="220766" y="546788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7-Point Star 13"/>
          <p:cNvSpPr/>
          <p:nvPr/>
        </p:nvSpPr>
        <p:spPr>
          <a:xfrm>
            <a:off x="212221" y="5972086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7-Point Star 14"/>
          <p:cNvSpPr/>
          <p:nvPr/>
        </p:nvSpPr>
        <p:spPr>
          <a:xfrm>
            <a:off x="229312" y="6416467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9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Put Your Back Cover image and info here.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022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416" y="207964"/>
            <a:ext cx="1664293" cy="330421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r>
              <a:rPr lang="en-US" sz="2400" b="1" smtClean="0"/>
              <a:t>January </a:t>
            </a:r>
            <a:endParaRPr lang="en-US" sz="24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1437088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019369"/>
              </p:ext>
            </p:extLst>
          </p:nvPr>
        </p:nvGraphicFramePr>
        <p:xfrm>
          <a:off x="156672" y="564023"/>
          <a:ext cx="1663582" cy="23757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375730">
                <a:tc>
                  <a:txBody>
                    <a:bodyPr/>
                    <a:lstStyle/>
                    <a:p>
                      <a:pPr algn="ctr"/>
                      <a:r>
                        <a:rPr lang="en-US" i="1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Put an awesome quote</a:t>
                      </a:r>
                      <a:r>
                        <a:rPr lang="en-US" i="1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of the month here</a:t>
                      </a:r>
                      <a:endParaRPr lang="en-US" i="1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5644214"/>
              </p:ext>
            </p:extLst>
          </p:nvPr>
        </p:nvGraphicFramePr>
        <p:xfrm>
          <a:off x="145279" y="3025212"/>
          <a:ext cx="1683522" cy="37174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3106">
                  <a:extLst>
                    <a:ext uri="{9D8B030D-6E8A-4147-A177-3AD203B41FA5}">
                      <a16:colId xmlns:a16="http://schemas.microsoft.com/office/drawing/2014/main" val="3262145678"/>
                    </a:ext>
                  </a:extLst>
                </a:gridCol>
                <a:gridCol w="129041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5312">
                <a:tc gridSpan="2">
                  <a:txBody>
                    <a:bodyPr/>
                    <a:lstStyle/>
                    <a:p>
                      <a:r>
                        <a:rPr lang="en-US" smtClean="0"/>
                        <a:t>Heading</a:t>
                      </a:r>
                      <a:endParaRPr lang="en-US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30210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78707512"/>
                  </a:ext>
                </a:extLst>
              </a:tr>
            </a:tbl>
          </a:graphicData>
        </a:graphic>
      </p:graphicFrame>
      <p:sp>
        <p:nvSpPr>
          <p:cNvPr id="9" name="7-Point Star 8"/>
          <p:cNvSpPr/>
          <p:nvPr/>
        </p:nvSpPr>
        <p:spPr>
          <a:xfrm>
            <a:off x="205099" y="3555050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7-Point Star 9"/>
          <p:cNvSpPr/>
          <p:nvPr/>
        </p:nvSpPr>
        <p:spPr>
          <a:xfrm>
            <a:off x="203675" y="4023645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7-Point Star 10"/>
          <p:cNvSpPr/>
          <p:nvPr/>
        </p:nvSpPr>
        <p:spPr>
          <a:xfrm>
            <a:off x="212221" y="451075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7-Point Star 11"/>
          <p:cNvSpPr/>
          <p:nvPr/>
        </p:nvSpPr>
        <p:spPr>
          <a:xfrm>
            <a:off x="212220" y="5006411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7-Point Star 12"/>
          <p:cNvSpPr/>
          <p:nvPr/>
        </p:nvSpPr>
        <p:spPr>
          <a:xfrm>
            <a:off x="220766" y="546788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7-Point Star 13"/>
          <p:cNvSpPr/>
          <p:nvPr/>
        </p:nvSpPr>
        <p:spPr>
          <a:xfrm>
            <a:off x="212221" y="5972086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7-Point Star 14"/>
          <p:cNvSpPr/>
          <p:nvPr/>
        </p:nvSpPr>
        <p:spPr>
          <a:xfrm>
            <a:off x="229312" y="6416467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36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684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416" y="207964"/>
            <a:ext cx="1664293" cy="330421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r>
              <a:rPr lang="en-US" sz="2400" b="1" smtClean="0"/>
              <a:t>February </a:t>
            </a:r>
            <a:endParaRPr lang="en-US" sz="24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2321248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019369"/>
              </p:ext>
            </p:extLst>
          </p:nvPr>
        </p:nvGraphicFramePr>
        <p:xfrm>
          <a:off x="156672" y="564023"/>
          <a:ext cx="1663582" cy="23757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375730">
                <a:tc>
                  <a:txBody>
                    <a:bodyPr/>
                    <a:lstStyle/>
                    <a:p>
                      <a:pPr algn="ctr"/>
                      <a:r>
                        <a:rPr lang="en-US" i="1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Put an awesome quote</a:t>
                      </a:r>
                      <a:r>
                        <a:rPr lang="en-US" i="1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of the month here</a:t>
                      </a:r>
                      <a:endParaRPr lang="en-US" i="1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5644214"/>
              </p:ext>
            </p:extLst>
          </p:nvPr>
        </p:nvGraphicFramePr>
        <p:xfrm>
          <a:off x="145279" y="3025212"/>
          <a:ext cx="1683522" cy="37174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3106">
                  <a:extLst>
                    <a:ext uri="{9D8B030D-6E8A-4147-A177-3AD203B41FA5}">
                      <a16:colId xmlns:a16="http://schemas.microsoft.com/office/drawing/2014/main" val="3262145678"/>
                    </a:ext>
                  </a:extLst>
                </a:gridCol>
                <a:gridCol w="129041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5312">
                <a:tc gridSpan="2">
                  <a:txBody>
                    <a:bodyPr/>
                    <a:lstStyle/>
                    <a:p>
                      <a:r>
                        <a:rPr lang="en-US" smtClean="0"/>
                        <a:t>Heading</a:t>
                      </a:r>
                      <a:endParaRPr lang="en-US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30210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78707512"/>
                  </a:ext>
                </a:extLst>
              </a:tr>
            </a:tbl>
          </a:graphicData>
        </a:graphic>
      </p:graphicFrame>
      <p:sp>
        <p:nvSpPr>
          <p:cNvPr id="9" name="7-Point Star 8"/>
          <p:cNvSpPr/>
          <p:nvPr/>
        </p:nvSpPr>
        <p:spPr>
          <a:xfrm>
            <a:off x="205099" y="3555050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7-Point Star 9"/>
          <p:cNvSpPr/>
          <p:nvPr/>
        </p:nvSpPr>
        <p:spPr>
          <a:xfrm>
            <a:off x="203675" y="4023645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7-Point Star 10"/>
          <p:cNvSpPr/>
          <p:nvPr/>
        </p:nvSpPr>
        <p:spPr>
          <a:xfrm>
            <a:off x="212221" y="451075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7-Point Star 11"/>
          <p:cNvSpPr/>
          <p:nvPr/>
        </p:nvSpPr>
        <p:spPr>
          <a:xfrm>
            <a:off x="212220" y="5006411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7-Point Star 12"/>
          <p:cNvSpPr/>
          <p:nvPr/>
        </p:nvSpPr>
        <p:spPr>
          <a:xfrm>
            <a:off x="220766" y="546788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7-Point Star 13"/>
          <p:cNvSpPr/>
          <p:nvPr/>
        </p:nvSpPr>
        <p:spPr>
          <a:xfrm>
            <a:off x="212221" y="5972086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7-Point Star 14"/>
          <p:cNvSpPr/>
          <p:nvPr/>
        </p:nvSpPr>
        <p:spPr>
          <a:xfrm>
            <a:off x="229312" y="6416467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464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590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416" y="207964"/>
            <a:ext cx="1664293" cy="330421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r>
              <a:rPr lang="en-US" sz="2400" b="1" smtClean="0"/>
              <a:t>March </a:t>
            </a:r>
            <a:endParaRPr lang="en-US" sz="24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868877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019369"/>
              </p:ext>
            </p:extLst>
          </p:nvPr>
        </p:nvGraphicFramePr>
        <p:xfrm>
          <a:off x="156672" y="564023"/>
          <a:ext cx="1663582" cy="23757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375730">
                <a:tc>
                  <a:txBody>
                    <a:bodyPr/>
                    <a:lstStyle/>
                    <a:p>
                      <a:pPr algn="ctr"/>
                      <a:r>
                        <a:rPr lang="en-US" i="1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Put an awesome quote</a:t>
                      </a:r>
                      <a:r>
                        <a:rPr lang="en-US" i="1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of the month here</a:t>
                      </a:r>
                      <a:endParaRPr lang="en-US" i="1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5644214"/>
              </p:ext>
            </p:extLst>
          </p:nvPr>
        </p:nvGraphicFramePr>
        <p:xfrm>
          <a:off x="145279" y="3025212"/>
          <a:ext cx="1683522" cy="37174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3106">
                  <a:extLst>
                    <a:ext uri="{9D8B030D-6E8A-4147-A177-3AD203B41FA5}">
                      <a16:colId xmlns:a16="http://schemas.microsoft.com/office/drawing/2014/main" val="3262145678"/>
                    </a:ext>
                  </a:extLst>
                </a:gridCol>
                <a:gridCol w="129041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5312">
                <a:tc gridSpan="2">
                  <a:txBody>
                    <a:bodyPr/>
                    <a:lstStyle/>
                    <a:p>
                      <a:r>
                        <a:rPr lang="en-US" smtClean="0"/>
                        <a:t>Heading</a:t>
                      </a:r>
                      <a:endParaRPr lang="en-US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30210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78707512"/>
                  </a:ext>
                </a:extLst>
              </a:tr>
            </a:tbl>
          </a:graphicData>
        </a:graphic>
      </p:graphicFrame>
      <p:sp>
        <p:nvSpPr>
          <p:cNvPr id="9" name="7-Point Star 8"/>
          <p:cNvSpPr/>
          <p:nvPr/>
        </p:nvSpPr>
        <p:spPr>
          <a:xfrm>
            <a:off x="205099" y="3555050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7-Point Star 9"/>
          <p:cNvSpPr/>
          <p:nvPr/>
        </p:nvSpPr>
        <p:spPr>
          <a:xfrm>
            <a:off x="203675" y="4023645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7-Point Star 10"/>
          <p:cNvSpPr/>
          <p:nvPr/>
        </p:nvSpPr>
        <p:spPr>
          <a:xfrm>
            <a:off x="212221" y="451075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7-Point Star 11"/>
          <p:cNvSpPr/>
          <p:nvPr/>
        </p:nvSpPr>
        <p:spPr>
          <a:xfrm>
            <a:off x="212220" y="5006411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7-Point Star 12"/>
          <p:cNvSpPr/>
          <p:nvPr/>
        </p:nvSpPr>
        <p:spPr>
          <a:xfrm>
            <a:off x="220766" y="546788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7-Point Star 13"/>
          <p:cNvSpPr/>
          <p:nvPr/>
        </p:nvSpPr>
        <p:spPr>
          <a:xfrm>
            <a:off x="212221" y="5972086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7-Point Star 14"/>
          <p:cNvSpPr/>
          <p:nvPr/>
        </p:nvSpPr>
        <p:spPr>
          <a:xfrm>
            <a:off x="229312" y="6416467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672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004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416" y="207964"/>
            <a:ext cx="1664293" cy="330421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r>
              <a:rPr lang="en-US" sz="2400" b="1" smtClean="0"/>
              <a:t>April </a:t>
            </a:r>
            <a:endParaRPr lang="en-US" sz="24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5787916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019369"/>
              </p:ext>
            </p:extLst>
          </p:nvPr>
        </p:nvGraphicFramePr>
        <p:xfrm>
          <a:off x="156672" y="564023"/>
          <a:ext cx="1663582" cy="23757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375730">
                <a:tc>
                  <a:txBody>
                    <a:bodyPr/>
                    <a:lstStyle/>
                    <a:p>
                      <a:pPr algn="ctr"/>
                      <a:r>
                        <a:rPr lang="en-US" i="1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Put an awesome quote</a:t>
                      </a:r>
                      <a:r>
                        <a:rPr lang="en-US" i="1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of the month here</a:t>
                      </a:r>
                      <a:endParaRPr lang="en-US" i="1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5644214"/>
              </p:ext>
            </p:extLst>
          </p:nvPr>
        </p:nvGraphicFramePr>
        <p:xfrm>
          <a:off x="145279" y="3025212"/>
          <a:ext cx="1683522" cy="37174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3106">
                  <a:extLst>
                    <a:ext uri="{9D8B030D-6E8A-4147-A177-3AD203B41FA5}">
                      <a16:colId xmlns:a16="http://schemas.microsoft.com/office/drawing/2014/main" val="3262145678"/>
                    </a:ext>
                  </a:extLst>
                </a:gridCol>
                <a:gridCol w="129041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5312">
                <a:tc gridSpan="2">
                  <a:txBody>
                    <a:bodyPr/>
                    <a:lstStyle/>
                    <a:p>
                      <a:r>
                        <a:rPr lang="en-US" smtClean="0"/>
                        <a:t>Heading</a:t>
                      </a:r>
                      <a:endParaRPr lang="en-US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30210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78707512"/>
                  </a:ext>
                </a:extLst>
              </a:tr>
            </a:tbl>
          </a:graphicData>
        </a:graphic>
      </p:graphicFrame>
      <p:sp>
        <p:nvSpPr>
          <p:cNvPr id="9" name="7-Point Star 8"/>
          <p:cNvSpPr/>
          <p:nvPr/>
        </p:nvSpPr>
        <p:spPr>
          <a:xfrm>
            <a:off x="205099" y="3555050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7-Point Star 9"/>
          <p:cNvSpPr/>
          <p:nvPr/>
        </p:nvSpPr>
        <p:spPr>
          <a:xfrm>
            <a:off x="203675" y="4023645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7-Point Star 10"/>
          <p:cNvSpPr/>
          <p:nvPr/>
        </p:nvSpPr>
        <p:spPr>
          <a:xfrm>
            <a:off x="212221" y="451075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7-Point Star 11"/>
          <p:cNvSpPr/>
          <p:nvPr/>
        </p:nvSpPr>
        <p:spPr>
          <a:xfrm>
            <a:off x="212220" y="5006411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7-Point Star 12"/>
          <p:cNvSpPr/>
          <p:nvPr/>
        </p:nvSpPr>
        <p:spPr>
          <a:xfrm>
            <a:off x="220766" y="546788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7-Point Star 13"/>
          <p:cNvSpPr/>
          <p:nvPr/>
        </p:nvSpPr>
        <p:spPr>
          <a:xfrm>
            <a:off x="212221" y="5972086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7-Point Star 14"/>
          <p:cNvSpPr/>
          <p:nvPr/>
        </p:nvSpPr>
        <p:spPr>
          <a:xfrm>
            <a:off x="229312" y="6416467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704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122</TotalTime>
  <Words>702</Words>
  <Application>Microsoft Office PowerPoint</Application>
  <PresentationFormat>Letter Paper (8.5x11 in)</PresentationFormat>
  <Paragraphs>656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Arial</vt:lpstr>
      <vt:lpstr>Calibri</vt:lpstr>
      <vt:lpstr>Calibri Light</vt:lpstr>
      <vt:lpstr>Verdana</vt:lpstr>
      <vt:lpstr>Office Theme</vt:lpstr>
      <vt:lpstr>Calendar Cover Title 2020 Calendar</vt:lpstr>
      <vt:lpstr>Insert Picture Here</vt:lpstr>
      <vt:lpstr>January </vt:lpstr>
      <vt:lpstr>Insert Picture Here</vt:lpstr>
      <vt:lpstr>February </vt:lpstr>
      <vt:lpstr>Insert Picture Here</vt:lpstr>
      <vt:lpstr>March </vt:lpstr>
      <vt:lpstr>Insert Picture Here</vt:lpstr>
      <vt:lpstr>April </vt:lpstr>
      <vt:lpstr>Insert Picture Here</vt:lpstr>
      <vt:lpstr>May </vt:lpstr>
      <vt:lpstr>Insert Picture Here</vt:lpstr>
      <vt:lpstr>June </vt:lpstr>
      <vt:lpstr>Insert Picture Here</vt:lpstr>
      <vt:lpstr>July </vt:lpstr>
      <vt:lpstr>Insert Picture Here</vt:lpstr>
      <vt:lpstr>August </vt:lpstr>
      <vt:lpstr>Insert Picture Here</vt:lpstr>
      <vt:lpstr>September </vt:lpstr>
      <vt:lpstr>Insert Picture Here</vt:lpstr>
      <vt:lpstr>October </vt:lpstr>
      <vt:lpstr>Insert Picture Here</vt:lpstr>
      <vt:lpstr>November </vt:lpstr>
      <vt:lpstr>Insert Picture Here</vt:lpstr>
      <vt:lpstr>December </vt:lpstr>
      <vt:lpstr>Put Your Back Cover image and info here.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Amber Jalink</dc:creator>
  <cp:lastModifiedBy>Amber Jalink</cp:lastModifiedBy>
  <cp:revision>26</cp:revision>
  <cp:lastPrinted>2019-06-03T16:08:46Z</cp:lastPrinted>
  <dcterms:created xsi:type="dcterms:W3CDTF">2019-05-29T16:42:40Z</dcterms:created>
  <dcterms:modified xsi:type="dcterms:W3CDTF">2019-06-03T17:40:08Z</dcterms:modified>
</cp:coreProperties>
</file>