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2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May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077624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182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6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June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087652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551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5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July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095191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02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5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August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162475"/>
              </p:ext>
            </p:extLst>
          </p:nvPr>
        </p:nvGraphicFramePr>
        <p:xfrm>
          <a:off x="123911" y="1779955"/>
          <a:ext cx="8900446" cy="49624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14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417643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03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9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September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495799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378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1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October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023102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61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2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November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202008"/>
              </p:ext>
            </p:extLst>
          </p:nvPr>
        </p:nvGraphicFramePr>
        <p:xfrm>
          <a:off x="123911" y="1779955"/>
          <a:ext cx="8908993" cy="49704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271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549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993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271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676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8970032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04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December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756378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389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January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047365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4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February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93355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534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March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684506"/>
              </p:ext>
            </p:extLst>
          </p:nvPr>
        </p:nvGraphicFramePr>
        <p:xfrm>
          <a:off x="123911" y="1779955"/>
          <a:ext cx="8900446" cy="49624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14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6119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48431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83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6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63" y="148143"/>
            <a:ext cx="4238713" cy="1595199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6600" b="1" i="1" smtClean="0"/>
              <a:t>April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 smtClean="0"/>
              <a:t>                                                 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024307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40685"/>
              </p:ext>
            </p:extLst>
          </p:nvPr>
        </p:nvGraphicFramePr>
        <p:xfrm>
          <a:off x="4572000" y="213646"/>
          <a:ext cx="4423872" cy="15211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1521150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21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548</Words>
  <Application>Microsoft Office PowerPoint</Application>
  <PresentationFormat>Letter Paper (8.5x11 in)</PresentationFormat>
  <Paragraphs>501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                                                 2020</vt:lpstr>
      <vt:lpstr>Insert Picture Here</vt:lpstr>
      <vt:lpstr>February                                                  2020</vt:lpstr>
      <vt:lpstr>Insert Picture Here</vt:lpstr>
      <vt:lpstr>March                                                  2020</vt:lpstr>
      <vt:lpstr>Insert Picture Here</vt:lpstr>
      <vt:lpstr>April                                                  2020</vt:lpstr>
      <vt:lpstr>Insert Picture Here</vt:lpstr>
      <vt:lpstr>May                                                  2020</vt:lpstr>
      <vt:lpstr>Insert Picture Here</vt:lpstr>
      <vt:lpstr>June                                                  2020</vt:lpstr>
      <vt:lpstr>Insert Picture Here</vt:lpstr>
      <vt:lpstr>July                                                  2020</vt:lpstr>
      <vt:lpstr>Insert Picture Here</vt:lpstr>
      <vt:lpstr>August                                                  2020</vt:lpstr>
      <vt:lpstr>Insert Picture Here</vt:lpstr>
      <vt:lpstr>September                                                  2020</vt:lpstr>
      <vt:lpstr>Insert Picture Here</vt:lpstr>
      <vt:lpstr>October                                                  2020</vt:lpstr>
      <vt:lpstr>Insert Picture Here</vt:lpstr>
      <vt:lpstr>November                                                  2020</vt:lpstr>
      <vt:lpstr>Insert Picture Here</vt:lpstr>
      <vt:lpstr>December                                                 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25</cp:revision>
  <cp:lastPrinted>2019-06-03T16:08:46Z</cp:lastPrinted>
  <dcterms:created xsi:type="dcterms:W3CDTF">2019-05-29T16:42:40Z</dcterms:created>
  <dcterms:modified xsi:type="dcterms:W3CDTF">2019-06-04T14:35:27Z</dcterms:modified>
</cp:coreProperties>
</file>