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536615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09461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7443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84105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060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6729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497423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97479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26111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8985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976716"/>
              </p:ext>
            </p:extLst>
          </p:nvPr>
        </p:nvGraphicFramePr>
        <p:xfrm>
          <a:off x="132526" y="1234517"/>
          <a:ext cx="650830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94845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582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23</cp:revision>
  <dcterms:created xsi:type="dcterms:W3CDTF">2019-05-29T16:42:40Z</dcterms:created>
  <dcterms:modified xsi:type="dcterms:W3CDTF">2019-06-04T17:17:26Z</dcterms:modified>
</cp:coreProperties>
</file>