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5406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70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9874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853311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73445"/>
              </p:ext>
            </p:extLst>
          </p:nvPr>
        </p:nvGraphicFramePr>
        <p:xfrm>
          <a:off x="1948438" y="89612"/>
          <a:ext cx="7067376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23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983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34797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September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4758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1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87317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5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20154"/>
              </p:ext>
            </p:extLst>
          </p:nvPr>
        </p:nvGraphicFramePr>
        <p:xfrm>
          <a:off x="1948439" y="89612"/>
          <a:ext cx="7050282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3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18192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1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12209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11516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074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417843"/>
              </p:ext>
            </p:extLst>
          </p:nvPr>
        </p:nvGraphicFramePr>
        <p:xfrm>
          <a:off x="1948438" y="89612"/>
          <a:ext cx="7127198" cy="66701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5239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39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85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480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2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8272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546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2019-06-03T16:32:58Z</dcterms:modified>
</cp:coreProperties>
</file>