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14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May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954066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70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87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June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498748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1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2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July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853311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7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97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August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073445"/>
              </p:ext>
            </p:extLst>
          </p:nvPr>
        </p:nvGraphicFramePr>
        <p:xfrm>
          <a:off x="1948438" y="89612"/>
          <a:ext cx="7067376" cy="66530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962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356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569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1239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9899834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0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0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824" y="207964"/>
            <a:ext cx="1734797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September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047588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12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37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October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87317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54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November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20154"/>
              </p:ext>
            </p:extLst>
          </p:nvPr>
        </p:nvGraphicFramePr>
        <p:xfrm>
          <a:off x="1948439" y="89612"/>
          <a:ext cx="7050282" cy="66530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718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103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333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073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3181928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18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15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December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122096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7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January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115164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200" b="1" smtClean="0"/>
              <a:t>February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907482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9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27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March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417843"/>
              </p:ext>
            </p:extLst>
          </p:nvPr>
        </p:nvGraphicFramePr>
        <p:xfrm>
          <a:off x="1948438" y="89612"/>
          <a:ext cx="7127198" cy="66701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1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5239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394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1859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248095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22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40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April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28272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5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</TotalTime>
  <Words>594</Words>
  <Application>Microsoft Office PowerPoint</Application>
  <PresentationFormat>Letter Paper (8.5x11 in)</PresentationFormat>
  <Paragraphs>488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</vt:lpstr>
      <vt:lpstr>Insert Picture Here</vt:lpstr>
      <vt:lpstr>February </vt:lpstr>
      <vt:lpstr>Insert Picture Here</vt:lpstr>
      <vt:lpstr>March </vt:lpstr>
      <vt:lpstr>Insert Picture Here</vt:lpstr>
      <vt:lpstr>April </vt:lpstr>
      <vt:lpstr>Insert Picture Here</vt:lpstr>
      <vt:lpstr>May </vt:lpstr>
      <vt:lpstr>Insert Picture Here</vt:lpstr>
      <vt:lpstr>June </vt:lpstr>
      <vt:lpstr>Insert Picture Here</vt:lpstr>
      <vt:lpstr>July </vt:lpstr>
      <vt:lpstr>Insert Picture Here</vt:lpstr>
      <vt:lpstr>August </vt:lpstr>
      <vt:lpstr>Insert Picture Here</vt:lpstr>
      <vt:lpstr>September </vt:lpstr>
      <vt:lpstr>Insert Picture Here</vt:lpstr>
      <vt:lpstr>October </vt:lpstr>
      <vt:lpstr>Insert Picture Here</vt:lpstr>
      <vt:lpstr>November </vt:lpstr>
      <vt:lpstr>Insert Picture Here</vt:lpstr>
      <vt:lpstr>December 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25</cp:revision>
  <dcterms:created xsi:type="dcterms:W3CDTF">2019-05-29T16:42:40Z</dcterms:created>
  <dcterms:modified xsi:type="dcterms:W3CDTF">2019-06-04T16:43:39Z</dcterms:modified>
</cp:coreProperties>
</file>