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</a:t>
            </a:r>
            <a:r>
              <a:rPr lang="en-US" smtClean="0"/>
              <a:t>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May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253448"/>
              </p:ext>
            </p:extLst>
          </p:nvPr>
        </p:nvGraphicFramePr>
        <p:xfrm>
          <a:off x="123912" y="1779955"/>
          <a:ext cx="8900446" cy="49333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092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75207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3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June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952053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7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6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July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462641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1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August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688275"/>
              </p:ext>
            </p:extLst>
          </p:nvPr>
        </p:nvGraphicFramePr>
        <p:xfrm>
          <a:off x="123911" y="1779955"/>
          <a:ext cx="8908993" cy="49704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271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549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993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676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548028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September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29827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5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6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October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112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2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November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63247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December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373070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6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January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06816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February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271919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9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5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March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434888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April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59535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595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27</cp:revision>
  <cp:lastPrinted>2019-06-03T16:08:46Z</cp:lastPrinted>
  <dcterms:created xsi:type="dcterms:W3CDTF">2019-05-29T16:42:40Z</dcterms:created>
  <dcterms:modified xsi:type="dcterms:W3CDTF">2019-06-04T12:55:31Z</dcterms:modified>
</cp:coreProperties>
</file>