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53661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09461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26111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985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976716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94845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546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21</cp:revision>
  <dcterms:created xsi:type="dcterms:W3CDTF">2019-05-29T16:42:40Z</dcterms:created>
  <dcterms:modified xsi:type="dcterms:W3CDTF">2019-05-29T19:30:50Z</dcterms:modified>
</cp:coreProperties>
</file>