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69083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12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4976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316169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716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295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30900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227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3407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5671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77755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3541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362401"/>
              </p:ext>
            </p:extLst>
          </p:nvPr>
        </p:nvGraphicFramePr>
        <p:xfrm>
          <a:off x="131894" y="7522168"/>
          <a:ext cx="6554656" cy="14275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5465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427522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534</Words>
  <Application>Microsoft Office PowerPoint</Application>
  <PresentationFormat>Letter Paper (8.5x11 in)</PresentationFormat>
  <Paragraphs>488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24</cp:revision>
  <dcterms:created xsi:type="dcterms:W3CDTF">2019-05-29T16:42:40Z</dcterms:created>
  <dcterms:modified xsi:type="dcterms:W3CDTF">2019-06-04T17:34:53Z</dcterms:modified>
</cp:coreProperties>
</file>