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8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552918"/>
              </p:ext>
            </p:extLst>
          </p:nvPr>
        </p:nvGraphicFramePr>
        <p:xfrm>
          <a:off x="1948438" y="89612"/>
          <a:ext cx="7101557" cy="66444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7847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18304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3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42815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1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13570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83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043279"/>
              </p:ext>
            </p:extLst>
          </p:nvPr>
        </p:nvGraphicFramePr>
        <p:xfrm>
          <a:off x="1948438" y="89612"/>
          <a:ext cx="7084470" cy="66444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42341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47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26251" cy="766257"/>
          </a:xfrm>
        </p:spPr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87752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7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09411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4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6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4985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9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58230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1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2442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35866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9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8509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47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41470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2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546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20</cp:revision>
  <dcterms:created xsi:type="dcterms:W3CDTF">2019-05-29T16:42:40Z</dcterms:created>
  <dcterms:modified xsi:type="dcterms:W3CDTF">2019-06-03T16:41:21Z</dcterms:modified>
</cp:coreProperties>
</file>