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Front Cover Image</a:t>
            </a:r>
          </a:p>
          <a:p>
            <a:pPr algn="ctr"/>
            <a:endParaRPr lang="en-US" sz="5400"/>
          </a:p>
          <a:p>
            <a:pPr algn="ctr"/>
            <a:endParaRPr lang="en-US" sz="5400" smtClean="0"/>
          </a:p>
          <a:p>
            <a:pPr algn="ctr"/>
            <a:r>
              <a:rPr lang="en-US" sz="5400" smtClean="0"/>
              <a:t>2020 Calendar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5551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86071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546923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8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9968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62101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3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240539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19670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6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23246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456293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3412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Autofit/>
          </a:bodyPr>
          <a:lstStyle/>
          <a:p>
            <a:pPr algn="l"/>
            <a:r>
              <a:rPr lang="en-US" sz="4400" smtClean="0"/>
              <a:t>September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693021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0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88119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342767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 fontScale="90000"/>
          </a:bodyPr>
          <a:lstStyle/>
          <a:p>
            <a:pPr algn="l"/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8029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36886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400" smtClean="0"/>
              <a:t>November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726270"/>
              </p:ext>
            </p:extLst>
          </p:nvPr>
        </p:nvGraphicFramePr>
        <p:xfrm>
          <a:off x="196554" y="1277359"/>
          <a:ext cx="7127190" cy="53883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0123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  <a:tr h="821373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43895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145735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400" smtClean="0"/>
              <a:t>December 2020</a:t>
            </a:r>
            <a:endParaRPr lang="en-US" sz="44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11138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 fontScale="90000"/>
          </a:bodyPr>
          <a:lstStyle/>
          <a:p>
            <a:pPr algn="l"/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880395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278949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z="4800" smtClean="0"/>
              <a:t>February 2020</a:t>
            </a:r>
            <a:endParaRPr lang="en-US" sz="480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702693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0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427857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677747"/>
              </p:ext>
            </p:extLst>
          </p:nvPr>
        </p:nvGraphicFramePr>
        <p:xfrm>
          <a:off x="196555" y="1277360"/>
          <a:ext cx="7144284" cy="5396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061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2061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0853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  <a:tr h="822676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55617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5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smtClean="0"/>
              <a:t>Put a picture here</a:t>
            </a:r>
            <a:endParaRPr lang="en-US" sz="5400"/>
          </a:p>
        </p:txBody>
      </p:sp>
    </p:spTree>
    <p:extLst>
      <p:ext uri="{BB962C8B-B14F-4D97-AF65-F5344CB8AC3E}">
        <p14:creationId xmlns:p14="http://schemas.microsoft.com/office/powerpoint/2010/main" val="6001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143" y="167054"/>
            <a:ext cx="4024165" cy="976357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199148"/>
              </p:ext>
            </p:extLst>
          </p:nvPr>
        </p:nvGraphicFramePr>
        <p:xfrm>
          <a:off x="196555" y="1277359"/>
          <a:ext cx="7127190" cy="5388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2895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5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mtClean="0"/>
                        <a:t>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12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mtClean="0"/>
                        <a:t>13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mtClean="0"/>
                        <a:t>20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26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69131">
                <a:tc>
                  <a:txBody>
                    <a:bodyPr/>
                    <a:lstStyle/>
                    <a:p>
                      <a:r>
                        <a:rPr lang="en-US" smtClean="0"/>
                        <a:t>27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30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52418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6531"/>
              </p:ext>
            </p:extLst>
          </p:nvPr>
        </p:nvGraphicFramePr>
        <p:xfrm>
          <a:off x="7369323" y="1268813"/>
          <a:ext cx="1695546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554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4141177" y="184638"/>
            <a:ext cx="4897315" cy="100232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of the month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7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586</Words>
  <Application>Microsoft Office PowerPoint</Application>
  <PresentationFormat>Letter Paper (8.5x11 in)</PresentationFormat>
  <Paragraphs>501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January 2020</vt:lpstr>
      <vt:lpstr>PowerPoint Presentation</vt:lpstr>
      <vt:lpstr>February 2020</vt:lpstr>
      <vt:lpstr>PowerPoint Presentation</vt:lpstr>
      <vt:lpstr>March 2020</vt:lpstr>
      <vt:lpstr>PowerPoint Presentation</vt:lpstr>
      <vt:lpstr>April 2020</vt:lpstr>
      <vt:lpstr>PowerPoint Presentation</vt:lpstr>
      <vt:lpstr>May 2020</vt:lpstr>
      <vt:lpstr>PowerPoint Presentation</vt:lpstr>
      <vt:lpstr>June 2020</vt:lpstr>
      <vt:lpstr>PowerPoint Presentation</vt:lpstr>
      <vt:lpstr>July 2020</vt:lpstr>
      <vt:lpstr>PowerPoint Presentation</vt:lpstr>
      <vt:lpstr>August 2020</vt:lpstr>
      <vt:lpstr>PowerPoint Presentation</vt:lpstr>
      <vt:lpstr>September 2020</vt:lpstr>
      <vt:lpstr>PowerPoint Presentation</vt:lpstr>
      <vt:lpstr>October 2020</vt:lpstr>
      <vt:lpstr>PowerPoint Presentation</vt:lpstr>
      <vt:lpstr>November 2020</vt:lpstr>
      <vt:lpstr>PowerPoint Presentation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13</cp:revision>
  <dcterms:created xsi:type="dcterms:W3CDTF">2019-05-29T16:42:40Z</dcterms:created>
  <dcterms:modified xsi:type="dcterms:W3CDTF">2019-06-03T15:46:58Z</dcterms:modified>
</cp:coreProperties>
</file>