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8" r:id="rId2"/>
    <p:sldId id="269" r:id="rId3"/>
    <p:sldId id="256" r:id="rId4"/>
    <p:sldId id="282" r:id="rId5"/>
    <p:sldId id="283" r:id="rId6"/>
    <p:sldId id="284" r:id="rId7"/>
    <p:sldId id="285" r:id="rId8"/>
    <p:sldId id="286" r:id="rId9"/>
    <p:sldId id="287" r:id="rId10"/>
    <p:sldId id="288" r:id="rId11"/>
    <p:sldId id="289" r:id="rId12"/>
    <p:sldId id="290" r:id="rId13"/>
    <p:sldId id="291" r:id="rId14"/>
    <p:sldId id="292" r:id="rId15"/>
    <p:sldId id="293" r:id="rId16"/>
    <p:sldId id="294" r:id="rId17"/>
    <p:sldId id="295" r:id="rId18"/>
    <p:sldId id="296" r:id="rId19"/>
    <p:sldId id="297" r:id="rId20"/>
    <p:sldId id="298" r:id="rId21"/>
    <p:sldId id="299" r:id="rId22"/>
    <p:sldId id="300" r:id="rId23"/>
    <p:sldId id="301" r:id="rId24"/>
    <p:sldId id="302" r:id="rId25"/>
    <p:sldId id="303" r:id="rId26"/>
    <p:sldId id="281" r:id="rId27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74" autoAdjust="0"/>
    <p:restoredTop sz="94660"/>
  </p:normalViewPr>
  <p:slideViewPr>
    <p:cSldViewPr snapToGrid="0" showGuides="1">
      <p:cViewPr varScale="1">
        <p:scale>
          <a:sx n="112" d="100"/>
          <a:sy n="112" d="100"/>
        </p:scale>
        <p:origin x="1500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5508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8212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89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827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015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96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2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6986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2787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2337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4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935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1" y="899083"/>
            <a:ext cx="7208521" cy="2529919"/>
          </a:xfrm>
        </p:spPr>
        <p:txBody>
          <a:bodyPr/>
          <a:lstStyle/>
          <a:p>
            <a:pPr algn="ctr"/>
            <a:r>
              <a:rPr lang="en-US" smtClean="0"/>
              <a:t>2020 Calendar </a:t>
            </a:r>
            <a:r>
              <a:rPr lang="en-US" smtClean="0"/>
              <a:t>Cover 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510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1" y="899080"/>
            <a:ext cx="7970521" cy="252992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262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2562" y="228600"/>
            <a:ext cx="7898876" cy="741614"/>
          </a:xfrm>
        </p:spPr>
        <p:txBody>
          <a:bodyPr>
            <a:normAutofit fontScale="90000"/>
          </a:bodyPr>
          <a:lstStyle/>
          <a:p>
            <a:r>
              <a:rPr lang="en-US" smtClean="0"/>
              <a:t>May </a:t>
            </a:r>
            <a:r>
              <a:rPr lang="en-US" smtClean="0"/>
              <a:t>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5077417"/>
              </p:ext>
            </p:extLst>
          </p:nvPr>
        </p:nvGraphicFramePr>
        <p:xfrm>
          <a:off x="177526" y="1014138"/>
          <a:ext cx="8769923" cy="446970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52845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52845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3685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36452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148406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52845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52845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61376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667057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667057"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667057"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667057"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667057"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667057"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65959088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7213837"/>
              </p:ext>
            </p:extLst>
          </p:nvPr>
        </p:nvGraphicFramePr>
        <p:xfrm>
          <a:off x="181944" y="5591810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3437478"/>
              </p:ext>
            </p:extLst>
          </p:nvPr>
        </p:nvGraphicFramePr>
        <p:xfrm>
          <a:off x="4639644" y="5582285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20138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1" y="899080"/>
            <a:ext cx="7970521" cy="252992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1671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2562" y="228600"/>
            <a:ext cx="7898876" cy="741614"/>
          </a:xfrm>
        </p:spPr>
        <p:txBody>
          <a:bodyPr>
            <a:normAutofit fontScale="90000"/>
          </a:bodyPr>
          <a:lstStyle/>
          <a:p>
            <a:r>
              <a:rPr lang="en-US" smtClean="0"/>
              <a:t>June </a:t>
            </a:r>
            <a:r>
              <a:rPr lang="en-US" smtClean="0"/>
              <a:t>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295699"/>
              </p:ext>
            </p:extLst>
          </p:nvPr>
        </p:nvGraphicFramePr>
        <p:xfrm>
          <a:off x="177525" y="1014138"/>
          <a:ext cx="8795559" cy="440583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56507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740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40359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151763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30101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787695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787695"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787695"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787695"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787695"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7213837"/>
              </p:ext>
            </p:extLst>
          </p:nvPr>
        </p:nvGraphicFramePr>
        <p:xfrm>
          <a:off x="181944" y="5591810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3437478"/>
              </p:ext>
            </p:extLst>
          </p:nvPr>
        </p:nvGraphicFramePr>
        <p:xfrm>
          <a:off x="4639644" y="5582285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3821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1" y="899080"/>
            <a:ext cx="7970521" cy="252992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618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2562" y="228600"/>
            <a:ext cx="7898876" cy="741614"/>
          </a:xfrm>
        </p:spPr>
        <p:txBody>
          <a:bodyPr>
            <a:normAutofit fontScale="90000"/>
          </a:bodyPr>
          <a:lstStyle/>
          <a:p>
            <a:r>
              <a:rPr lang="en-US" smtClean="0"/>
              <a:t>July </a:t>
            </a:r>
            <a:r>
              <a:rPr lang="en-US" smtClean="0"/>
              <a:t>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4270489"/>
              </p:ext>
            </p:extLst>
          </p:nvPr>
        </p:nvGraphicFramePr>
        <p:xfrm>
          <a:off x="177525" y="1014138"/>
          <a:ext cx="8795559" cy="440583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56507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740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40359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151763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30101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787695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787695"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787695"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787695"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787695"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7213837"/>
              </p:ext>
            </p:extLst>
          </p:nvPr>
        </p:nvGraphicFramePr>
        <p:xfrm>
          <a:off x="181944" y="5591810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3437478"/>
              </p:ext>
            </p:extLst>
          </p:nvPr>
        </p:nvGraphicFramePr>
        <p:xfrm>
          <a:off x="4639644" y="5582285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47194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1" y="899080"/>
            <a:ext cx="7970521" cy="252992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942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2562" y="228600"/>
            <a:ext cx="7898876" cy="741614"/>
          </a:xfrm>
        </p:spPr>
        <p:txBody>
          <a:bodyPr>
            <a:normAutofit fontScale="90000"/>
          </a:bodyPr>
          <a:lstStyle/>
          <a:p>
            <a:r>
              <a:rPr lang="en-US" smtClean="0"/>
              <a:t>August </a:t>
            </a:r>
            <a:r>
              <a:rPr lang="en-US" smtClean="0"/>
              <a:t>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3563170"/>
              </p:ext>
            </p:extLst>
          </p:nvPr>
        </p:nvGraphicFramePr>
        <p:xfrm>
          <a:off x="177525" y="1014138"/>
          <a:ext cx="8787013" cy="448740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55286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55286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616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39057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150644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55286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55286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60764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670007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670007"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670007"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670007"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670007"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670007"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2772607478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7213837"/>
              </p:ext>
            </p:extLst>
          </p:nvPr>
        </p:nvGraphicFramePr>
        <p:xfrm>
          <a:off x="181944" y="5591810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3437478"/>
              </p:ext>
            </p:extLst>
          </p:nvPr>
        </p:nvGraphicFramePr>
        <p:xfrm>
          <a:off x="4639644" y="5582285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84310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1" y="899080"/>
            <a:ext cx="7970521" cy="252992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632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2562" y="228600"/>
            <a:ext cx="7898876" cy="741614"/>
          </a:xfrm>
        </p:spPr>
        <p:txBody>
          <a:bodyPr>
            <a:normAutofit fontScale="90000"/>
          </a:bodyPr>
          <a:lstStyle/>
          <a:p>
            <a:r>
              <a:rPr lang="en-US" smtClean="0"/>
              <a:t>September </a:t>
            </a:r>
            <a:r>
              <a:rPr lang="en-US" smtClean="0"/>
              <a:t>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590509"/>
              </p:ext>
            </p:extLst>
          </p:nvPr>
        </p:nvGraphicFramePr>
        <p:xfrm>
          <a:off x="177525" y="1014138"/>
          <a:ext cx="8795559" cy="440583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56507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740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40359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151763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30101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787695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787695"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787695"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787695"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787695"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7213837"/>
              </p:ext>
            </p:extLst>
          </p:nvPr>
        </p:nvGraphicFramePr>
        <p:xfrm>
          <a:off x="181944" y="5591810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3437478"/>
              </p:ext>
            </p:extLst>
          </p:nvPr>
        </p:nvGraphicFramePr>
        <p:xfrm>
          <a:off x="4639644" y="5582285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76790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1" y="899080"/>
            <a:ext cx="7970521" cy="252992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489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1" y="899080"/>
            <a:ext cx="7970521" cy="252992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769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2562" y="228600"/>
            <a:ext cx="7898876" cy="741614"/>
          </a:xfrm>
        </p:spPr>
        <p:txBody>
          <a:bodyPr>
            <a:normAutofit fontScale="90000"/>
          </a:bodyPr>
          <a:lstStyle/>
          <a:p>
            <a:r>
              <a:rPr lang="en-US" smtClean="0"/>
              <a:t>October </a:t>
            </a:r>
            <a:r>
              <a:rPr lang="en-US" smtClean="0"/>
              <a:t>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2567675"/>
              </p:ext>
            </p:extLst>
          </p:nvPr>
        </p:nvGraphicFramePr>
        <p:xfrm>
          <a:off x="177525" y="1014138"/>
          <a:ext cx="8795559" cy="440583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56507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740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40359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151763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30101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787695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787695"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787695"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787695"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787695"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7213837"/>
              </p:ext>
            </p:extLst>
          </p:nvPr>
        </p:nvGraphicFramePr>
        <p:xfrm>
          <a:off x="181944" y="5591810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3437478"/>
              </p:ext>
            </p:extLst>
          </p:nvPr>
        </p:nvGraphicFramePr>
        <p:xfrm>
          <a:off x="4639644" y="5582285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30318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1" y="899080"/>
            <a:ext cx="7970521" cy="252992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69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2562" y="228600"/>
            <a:ext cx="7898876" cy="741614"/>
          </a:xfrm>
        </p:spPr>
        <p:txBody>
          <a:bodyPr>
            <a:normAutofit fontScale="90000"/>
          </a:bodyPr>
          <a:lstStyle/>
          <a:p>
            <a:r>
              <a:rPr lang="en-US" smtClean="0"/>
              <a:t>November </a:t>
            </a:r>
            <a:r>
              <a:rPr lang="en-US" smtClean="0"/>
              <a:t>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6839621"/>
              </p:ext>
            </p:extLst>
          </p:nvPr>
        </p:nvGraphicFramePr>
        <p:xfrm>
          <a:off x="177525" y="1014138"/>
          <a:ext cx="8795559" cy="440583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56507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740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40359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151763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30101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787695"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787695"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787695"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787695"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787695"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7213837"/>
              </p:ext>
            </p:extLst>
          </p:nvPr>
        </p:nvGraphicFramePr>
        <p:xfrm>
          <a:off x="181944" y="5591810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3437478"/>
              </p:ext>
            </p:extLst>
          </p:nvPr>
        </p:nvGraphicFramePr>
        <p:xfrm>
          <a:off x="4639644" y="5582285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19225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1" y="899080"/>
            <a:ext cx="7970521" cy="252992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182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2562" y="228600"/>
            <a:ext cx="7898876" cy="741614"/>
          </a:xfrm>
        </p:spPr>
        <p:txBody>
          <a:bodyPr>
            <a:normAutofit fontScale="90000"/>
          </a:bodyPr>
          <a:lstStyle/>
          <a:p>
            <a:r>
              <a:rPr lang="en-US" smtClean="0"/>
              <a:t>December </a:t>
            </a:r>
            <a:r>
              <a:rPr lang="en-US" smtClean="0"/>
              <a:t>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1390321"/>
              </p:ext>
            </p:extLst>
          </p:nvPr>
        </p:nvGraphicFramePr>
        <p:xfrm>
          <a:off x="177525" y="1014138"/>
          <a:ext cx="8795559" cy="440583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56507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740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40359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151763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30101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787695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787695"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787695"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787695"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787695"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7213837"/>
              </p:ext>
            </p:extLst>
          </p:nvPr>
        </p:nvGraphicFramePr>
        <p:xfrm>
          <a:off x="181944" y="5591810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3437478"/>
              </p:ext>
            </p:extLst>
          </p:nvPr>
        </p:nvGraphicFramePr>
        <p:xfrm>
          <a:off x="4639644" y="5582285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0113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5842" y="899081"/>
            <a:ext cx="7269481" cy="4145360"/>
          </a:xfrm>
        </p:spPr>
        <p:txBody>
          <a:bodyPr/>
          <a:lstStyle/>
          <a:p>
            <a:pPr algn="ctr"/>
            <a:r>
              <a:rPr lang="en-US" smtClean="0"/>
              <a:t>Put Your Back Cover image and info here.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364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2562" y="228600"/>
            <a:ext cx="7898876" cy="741614"/>
          </a:xfrm>
        </p:spPr>
        <p:txBody>
          <a:bodyPr>
            <a:normAutofit fontScale="90000"/>
          </a:bodyPr>
          <a:lstStyle/>
          <a:p>
            <a:r>
              <a:rPr lang="en-US" smtClean="0"/>
              <a:t>January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4270489"/>
              </p:ext>
            </p:extLst>
          </p:nvPr>
        </p:nvGraphicFramePr>
        <p:xfrm>
          <a:off x="177525" y="1014138"/>
          <a:ext cx="8795559" cy="440583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56507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740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40359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151763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30101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787695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787695"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787695"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787695"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787695"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7213837"/>
              </p:ext>
            </p:extLst>
          </p:nvPr>
        </p:nvGraphicFramePr>
        <p:xfrm>
          <a:off x="181944" y="5591810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3437478"/>
              </p:ext>
            </p:extLst>
          </p:nvPr>
        </p:nvGraphicFramePr>
        <p:xfrm>
          <a:off x="4639644" y="5582285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4363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1" y="899080"/>
            <a:ext cx="7970521" cy="252992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270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2562" y="228600"/>
            <a:ext cx="7898876" cy="741614"/>
          </a:xfrm>
        </p:spPr>
        <p:txBody>
          <a:bodyPr>
            <a:normAutofit fontScale="90000"/>
          </a:bodyPr>
          <a:lstStyle/>
          <a:p>
            <a:r>
              <a:rPr lang="en-US" smtClean="0"/>
              <a:t>February </a:t>
            </a:r>
            <a:r>
              <a:rPr lang="en-US" smtClean="0"/>
              <a:t>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2519505"/>
              </p:ext>
            </p:extLst>
          </p:nvPr>
        </p:nvGraphicFramePr>
        <p:xfrm>
          <a:off x="177525" y="1014138"/>
          <a:ext cx="8795559" cy="440583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56507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740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40359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151763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30101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787695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787695"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787695"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787695"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787695"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7213837"/>
              </p:ext>
            </p:extLst>
          </p:nvPr>
        </p:nvGraphicFramePr>
        <p:xfrm>
          <a:off x="181944" y="5591810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3437478"/>
              </p:ext>
            </p:extLst>
          </p:nvPr>
        </p:nvGraphicFramePr>
        <p:xfrm>
          <a:off x="4639644" y="5582285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49977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1" y="899080"/>
            <a:ext cx="7970521" cy="252992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783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2562" y="228600"/>
            <a:ext cx="7898876" cy="741614"/>
          </a:xfrm>
        </p:spPr>
        <p:txBody>
          <a:bodyPr>
            <a:normAutofit fontScale="90000"/>
          </a:bodyPr>
          <a:lstStyle/>
          <a:p>
            <a:r>
              <a:rPr lang="en-US" smtClean="0"/>
              <a:t>March </a:t>
            </a:r>
            <a:r>
              <a:rPr lang="en-US" smtClean="0"/>
              <a:t>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5077978"/>
              </p:ext>
            </p:extLst>
          </p:nvPr>
        </p:nvGraphicFramePr>
        <p:xfrm>
          <a:off x="177525" y="1014138"/>
          <a:ext cx="8795559" cy="440583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56507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740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40359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151763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30101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787695"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787695"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787695"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787695"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787695"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7213837"/>
              </p:ext>
            </p:extLst>
          </p:nvPr>
        </p:nvGraphicFramePr>
        <p:xfrm>
          <a:off x="181944" y="5591810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3437478"/>
              </p:ext>
            </p:extLst>
          </p:nvPr>
        </p:nvGraphicFramePr>
        <p:xfrm>
          <a:off x="4639644" y="5582285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96927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1" y="899080"/>
            <a:ext cx="7970521" cy="252992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595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2562" y="228600"/>
            <a:ext cx="7898876" cy="741614"/>
          </a:xfrm>
        </p:spPr>
        <p:txBody>
          <a:bodyPr>
            <a:normAutofit fontScale="90000"/>
          </a:bodyPr>
          <a:lstStyle/>
          <a:p>
            <a:r>
              <a:rPr lang="en-US" smtClean="0"/>
              <a:t>April </a:t>
            </a:r>
            <a:r>
              <a:rPr lang="en-US" smtClean="0"/>
              <a:t>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3288990"/>
              </p:ext>
            </p:extLst>
          </p:nvPr>
        </p:nvGraphicFramePr>
        <p:xfrm>
          <a:off x="177525" y="1014138"/>
          <a:ext cx="8795559" cy="440583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56507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740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40359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151763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30101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62560" marR="162560" marT="81280" marB="8128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787695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787695"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787695"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787695"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787695"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7213837"/>
              </p:ext>
            </p:extLst>
          </p:nvPr>
        </p:nvGraphicFramePr>
        <p:xfrm>
          <a:off x="181944" y="5591810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3437478"/>
              </p:ext>
            </p:extLst>
          </p:nvPr>
        </p:nvGraphicFramePr>
        <p:xfrm>
          <a:off x="4639644" y="5582285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30406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104</TotalTime>
  <Words>547</Words>
  <Application>Microsoft Office PowerPoint</Application>
  <PresentationFormat>Letter Paper (8.5x11 in)</PresentationFormat>
  <Paragraphs>500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Arial</vt:lpstr>
      <vt:lpstr>Calibri</vt:lpstr>
      <vt:lpstr>Calibri Light</vt:lpstr>
      <vt:lpstr>Office Theme</vt:lpstr>
      <vt:lpstr>2020 Calendar Cover Title</vt:lpstr>
      <vt:lpstr>Insert Picture Here</vt:lpstr>
      <vt:lpstr>January 2020</vt:lpstr>
      <vt:lpstr>Insert Picture Here</vt:lpstr>
      <vt:lpstr>February 2020</vt:lpstr>
      <vt:lpstr>Insert Picture Here</vt:lpstr>
      <vt:lpstr>March 2020</vt:lpstr>
      <vt:lpstr>Insert Picture Here</vt:lpstr>
      <vt:lpstr>April 2020</vt:lpstr>
      <vt:lpstr>Insert Picture Here</vt:lpstr>
      <vt:lpstr>May 2020</vt:lpstr>
      <vt:lpstr>Insert Picture Here</vt:lpstr>
      <vt:lpstr>June 2020</vt:lpstr>
      <vt:lpstr>Insert Picture Here</vt:lpstr>
      <vt:lpstr>July 2020</vt:lpstr>
      <vt:lpstr>Insert Picture Here</vt:lpstr>
      <vt:lpstr>August 2020</vt:lpstr>
      <vt:lpstr>Insert Picture Here</vt:lpstr>
      <vt:lpstr>September 2020</vt:lpstr>
      <vt:lpstr>Insert Picture Here</vt:lpstr>
      <vt:lpstr>October 2020</vt:lpstr>
      <vt:lpstr>Insert Picture Here</vt:lpstr>
      <vt:lpstr>November 2020</vt:lpstr>
      <vt:lpstr>Insert Picture Here</vt:lpstr>
      <vt:lpstr>December 2020</vt:lpstr>
      <vt:lpstr>Put Your Back Cover image and info here.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Amber Jalink</dc:creator>
  <cp:lastModifiedBy>Amber Jalink</cp:lastModifiedBy>
  <cp:revision>32</cp:revision>
  <dcterms:created xsi:type="dcterms:W3CDTF">2019-05-29T16:42:40Z</dcterms:created>
  <dcterms:modified xsi:type="dcterms:W3CDTF">2019-06-04T15:28:49Z</dcterms:modified>
</cp:coreProperties>
</file>