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53661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09461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26111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667230"/>
              </p:ext>
            </p:extLst>
          </p:nvPr>
        </p:nvGraphicFramePr>
        <p:xfrm>
          <a:off x="131895" y="7522169"/>
          <a:ext cx="3194236" cy="1446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389100"/>
              </p:ext>
            </p:extLst>
          </p:nvPr>
        </p:nvGraphicFramePr>
        <p:xfrm>
          <a:off x="3518985" y="7514549"/>
          <a:ext cx="3194236" cy="1446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985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976716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94845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594</Words>
  <Application>Microsoft Office PowerPoint</Application>
  <PresentationFormat>Letter Paper (8.5x11 in)</PresentationFormat>
  <Paragraphs>548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dcterms:created xsi:type="dcterms:W3CDTF">2019-05-29T16:42:40Z</dcterms:created>
  <dcterms:modified xsi:type="dcterms:W3CDTF">2019-06-04T17:43:49Z</dcterms:modified>
</cp:coreProperties>
</file>