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5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1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78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1" y="899083"/>
            <a:ext cx="7208521" cy="2529919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6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384570"/>
              </p:ext>
            </p:extLst>
          </p:nvPr>
        </p:nvGraphicFramePr>
        <p:xfrm>
          <a:off x="177526" y="1014138"/>
          <a:ext cx="8769923" cy="4469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284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284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368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645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840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284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284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137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65959088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13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990806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82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176196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19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4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357368"/>
              </p:ext>
            </p:extLst>
          </p:nvPr>
        </p:nvGraphicFramePr>
        <p:xfrm>
          <a:off x="177525" y="1014138"/>
          <a:ext cx="8787013" cy="44874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528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528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616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905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0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528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528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76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77260747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43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3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697015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679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637504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31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2022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22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141655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1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2" y="899081"/>
            <a:ext cx="7269481" cy="414536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240516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349016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7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428450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9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64763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40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547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34</cp:revision>
  <dcterms:created xsi:type="dcterms:W3CDTF">2019-05-29T16:42:40Z</dcterms:created>
  <dcterms:modified xsi:type="dcterms:W3CDTF">2019-06-04T15:30:29Z</dcterms:modified>
</cp:coreProperties>
</file>