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6858000" cy="9144000" type="letter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5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910" y="108"/>
      </p:cViewPr>
      <p:guideLst>
        <p:guide orient="horz" pos="2856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2020 Calendar </a:t>
            </a:r>
            <a:r>
              <a:rPr lang="en-US" smtClean="0"/>
              <a:t>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901987"/>
              </p:ext>
            </p:extLst>
          </p:nvPr>
        </p:nvGraphicFramePr>
        <p:xfrm>
          <a:off x="132526" y="1234517"/>
          <a:ext cx="657688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9554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518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225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1232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9786462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940104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0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51342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3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918023"/>
              </p:ext>
            </p:extLst>
          </p:nvPr>
        </p:nvGraphicFramePr>
        <p:xfrm>
          <a:off x="132526" y="1234517"/>
          <a:ext cx="658831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118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684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399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27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6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937025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980243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138391"/>
              </p:ext>
            </p:extLst>
          </p:nvPr>
        </p:nvGraphicFramePr>
        <p:xfrm>
          <a:off x="132526" y="1234517"/>
          <a:ext cx="6554023" cy="61721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28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86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77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823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193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628931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051980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46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46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623842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072671"/>
              </p:ext>
            </p:extLst>
          </p:nvPr>
        </p:nvGraphicFramePr>
        <p:xfrm>
          <a:off x="132527" y="1234517"/>
          <a:ext cx="6508305" cy="61492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75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52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80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225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592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50304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595</Words>
  <Application>Microsoft Office PowerPoint</Application>
  <PresentationFormat>Letter Paper (8.5x11 in)</PresentationFormat>
  <Paragraphs>548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Wingdings</vt:lpstr>
      <vt:lpstr>Office Theme</vt:lpstr>
      <vt:lpstr>2020 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27</cp:revision>
  <cp:lastPrinted>2019-06-04T17:52:15Z</cp:lastPrinted>
  <dcterms:created xsi:type="dcterms:W3CDTF">2019-05-29T16:42:40Z</dcterms:created>
  <dcterms:modified xsi:type="dcterms:W3CDTF">2019-06-04T17:53:48Z</dcterms:modified>
</cp:coreProperties>
</file>