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53661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09461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26111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681004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985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976716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94845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534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2019-06-04T17:32:27Z</dcterms:modified>
</cp:coreProperties>
</file>