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2020 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23172"/>
              </p:ext>
            </p:extLst>
          </p:nvPr>
        </p:nvGraphicFramePr>
        <p:xfrm>
          <a:off x="1948438" y="89612"/>
          <a:ext cx="7016100" cy="5215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13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27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545582"/>
              </p:ext>
            </p:extLst>
          </p:nvPr>
        </p:nvGraphicFramePr>
        <p:xfrm>
          <a:off x="1948438" y="89612"/>
          <a:ext cx="7016100" cy="5208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49392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0169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8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5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42469"/>
              </p:ext>
            </p:extLst>
          </p:nvPr>
        </p:nvGraphicFramePr>
        <p:xfrm>
          <a:off x="1948438" y="89613"/>
          <a:ext cx="7016100" cy="5231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608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73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258297"/>
              </p:ext>
            </p:extLst>
          </p:nvPr>
        </p:nvGraphicFramePr>
        <p:xfrm>
          <a:off x="1948438" y="89612"/>
          <a:ext cx="7033194" cy="51900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474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8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097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474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28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88809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06639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7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1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328351"/>
              </p:ext>
            </p:extLst>
          </p:nvPr>
        </p:nvGraphicFramePr>
        <p:xfrm>
          <a:off x="1948438" y="89613"/>
          <a:ext cx="7016100" cy="5203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3794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752356"/>
              </p:ext>
            </p:extLst>
          </p:nvPr>
        </p:nvGraphicFramePr>
        <p:xfrm>
          <a:off x="1948438" y="89614"/>
          <a:ext cx="7016100" cy="5202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44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915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9153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9153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9153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9153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87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357430"/>
              </p:ext>
            </p:extLst>
          </p:nvPr>
        </p:nvGraphicFramePr>
        <p:xfrm>
          <a:off x="1948438" y="89609"/>
          <a:ext cx="7007554" cy="52226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107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472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74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107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90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94237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8303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36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841166"/>
              </p:ext>
            </p:extLst>
          </p:nvPr>
        </p:nvGraphicFramePr>
        <p:xfrm>
          <a:off x="1948438" y="89612"/>
          <a:ext cx="7016100" cy="52158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13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730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4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943809"/>
              </p:ext>
            </p:extLst>
          </p:nvPr>
        </p:nvGraphicFramePr>
        <p:xfrm>
          <a:off x="1948438" y="89613"/>
          <a:ext cx="7016100" cy="52314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608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4853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757033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498203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895378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233269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10507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038898"/>
              </p:ext>
            </p:extLst>
          </p:nvPr>
        </p:nvGraphicFramePr>
        <p:xfrm>
          <a:off x="1948438" y="89613"/>
          <a:ext cx="7016100" cy="5203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3794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49288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70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609907"/>
              </p:ext>
            </p:extLst>
          </p:nvPr>
        </p:nvGraphicFramePr>
        <p:xfrm>
          <a:off x="1948439" y="89612"/>
          <a:ext cx="7024647" cy="52064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35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725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979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35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098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91542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786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1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94499"/>
              </p:ext>
            </p:extLst>
          </p:nvPr>
        </p:nvGraphicFramePr>
        <p:xfrm>
          <a:off x="1948438" y="89612"/>
          <a:ext cx="7016100" cy="52127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30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3598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6861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230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318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5111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51118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51118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51118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51118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699349"/>
              </p:ext>
            </p:extLst>
          </p:nvPr>
        </p:nvGraphicFramePr>
        <p:xfrm>
          <a:off x="145279" y="3025211"/>
          <a:ext cx="1683521" cy="2264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66544">
                <a:tc gridSpan="2"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89809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0942"/>
              </p:ext>
            </p:extLst>
          </p:nvPr>
        </p:nvGraphicFramePr>
        <p:xfrm>
          <a:off x="122489" y="5362248"/>
          <a:ext cx="1740494" cy="1294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4925">
                <a:tc>
                  <a:txBody>
                    <a:bodyPr/>
                    <a:lstStyle/>
                    <a:p>
                      <a:r>
                        <a:rPr lang="en-US" sz="1800" smtClean="0"/>
                        <a:t>Appointments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721989"/>
              </p:ext>
            </p:extLst>
          </p:nvPr>
        </p:nvGraphicFramePr>
        <p:xfrm>
          <a:off x="1907136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Anniversaries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17259"/>
              </p:ext>
            </p:extLst>
          </p:nvPr>
        </p:nvGraphicFramePr>
        <p:xfrm>
          <a:off x="3693207" y="5360824"/>
          <a:ext cx="1740494" cy="129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96350">
                <a:tc>
                  <a:txBody>
                    <a:bodyPr/>
                    <a:lstStyle/>
                    <a:p>
                      <a:r>
                        <a:rPr lang="en-US" sz="1800" smtClean="0"/>
                        <a:t>Events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90573"/>
              </p:ext>
            </p:extLst>
          </p:nvPr>
        </p:nvGraphicFramePr>
        <p:xfrm>
          <a:off x="5470732" y="5360824"/>
          <a:ext cx="1740494" cy="12792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9257">
                <a:tc>
                  <a:txBody>
                    <a:bodyPr/>
                    <a:lstStyle/>
                    <a:p>
                      <a:r>
                        <a:rPr lang="en-US" sz="1800" smtClean="0"/>
                        <a:t>Goals</a:t>
                      </a:r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2506"/>
              </p:ext>
            </p:extLst>
          </p:nvPr>
        </p:nvGraphicFramePr>
        <p:xfrm>
          <a:off x="7248257" y="5360824"/>
          <a:ext cx="1740494" cy="12707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0494">
                  <a:extLst>
                    <a:ext uri="{9D8B030D-6E8A-4147-A177-3AD203B41FA5}">
                      <a16:colId xmlns:a16="http://schemas.microsoft.com/office/drawing/2014/main" val="2736722958"/>
                    </a:ext>
                  </a:extLst>
                </a:gridCol>
              </a:tblGrid>
              <a:tr h="1270711">
                <a:tc>
                  <a:txBody>
                    <a:bodyPr/>
                    <a:lstStyle/>
                    <a:p>
                      <a:r>
                        <a:rPr lang="en-US" sz="1800" smtClean="0"/>
                        <a:t>Must Do’s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97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4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739</Words>
  <Application>Microsoft Office PowerPoint</Application>
  <PresentationFormat>Letter Paper (8.5x11 in)</PresentationFormat>
  <Paragraphs>644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2020 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28</cp:revision>
  <cp:lastPrinted>2019-06-03T16:08:46Z</cp:lastPrinted>
  <dcterms:created xsi:type="dcterms:W3CDTF">2019-05-29T16:42:40Z</dcterms:created>
  <dcterms:modified xsi:type="dcterms:W3CDTF">2019-06-03T19:18:18Z</dcterms:modified>
</cp:coreProperties>
</file>