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54127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8279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62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0314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47455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7697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534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dcterms:created xsi:type="dcterms:W3CDTF">2019-05-29T16:42:40Z</dcterms:created>
  <dcterms:modified xsi:type="dcterms:W3CDTF">2019-06-04T17:36:53Z</dcterms:modified>
</cp:coreProperties>
</file>