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8" r:id="rId2"/>
    <p:sldId id="256" r:id="rId3"/>
    <p:sldId id="283" r:id="rId4"/>
    <p:sldId id="285" r:id="rId5"/>
    <p:sldId id="287" r:id="rId6"/>
    <p:sldId id="289" r:id="rId7"/>
    <p:sldId id="291" r:id="rId8"/>
    <p:sldId id="293" r:id="rId9"/>
    <p:sldId id="295" r:id="rId10"/>
    <p:sldId id="297" r:id="rId11"/>
    <p:sldId id="299" r:id="rId12"/>
    <p:sldId id="301" r:id="rId13"/>
    <p:sldId id="303" r:id="rId14"/>
    <p:sldId id="281" r:id="rId15"/>
  </p:sldIdLst>
  <p:sldSz cx="6858000" cy="9144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74" autoAdjust="0"/>
    <p:restoredTop sz="94660"/>
  </p:normalViewPr>
  <p:slideViewPr>
    <p:cSldViewPr snapToGrid="0" showGuides="1">
      <p:cViewPr varScale="1">
        <p:scale>
          <a:sx n="84" d="100"/>
          <a:sy n="84" d="100"/>
        </p:scale>
        <p:origin x="2910" y="108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65238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6834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5159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1940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1285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93759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99826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90741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70174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06663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31890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15415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2949" y="2674560"/>
            <a:ext cx="5406391" cy="1897439"/>
          </a:xfrm>
        </p:spPr>
        <p:txBody>
          <a:bodyPr/>
          <a:lstStyle/>
          <a:p>
            <a:pPr algn="ctr"/>
            <a:r>
              <a:rPr lang="en-US" smtClean="0"/>
              <a:t>Calendar Cover Title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6510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3347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September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51345919"/>
              </p:ext>
            </p:extLst>
          </p:nvPr>
        </p:nvGraphicFramePr>
        <p:xfrm>
          <a:off x="160021" y="2766062"/>
          <a:ext cx="6537959" cy="465200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3993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33993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49529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996323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56135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33993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33993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549173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820567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820567"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820567"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820567"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820567"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3941908"/>
              </p:ext>
            </p:extLst>
          </p:nvPr>
        </p:nvGraphicFramePr>
        <p:xfrm>
          <a:off x="131894" y="7522169"/>
          <a:ext cx="3842795" cy="1341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84279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4041058" y="7514303"/>
            <a:ext cx="2647336" cy="136422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Quote or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6075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3347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October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7710179"/>
              </p:ext>
            </p:extLst>
          </p:nvPr>
        </p:nvGraphicFramePr>
        <p:xfrm>
          <a:off x="137160" y="2754632"/>
          <a:ext cx="6560820" cy="466343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7259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37259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52849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999807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59128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37259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37259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550523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822583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822583"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822583"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822583"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822583"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3941908"/>
              </p:ext>
            </p:extLst>
          </p:nvPr>
        </p:nvGraphicFramePr>
        <p:xfrm>
          <a:off x="131894" y="7522169"/>
          <a:ext cx="3842795" cy="1341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84279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4041058" y="7514303"/>
            <a:ext cx="2647336" cy="136422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Quote or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8261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3347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November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4671973"/>
              </p:ext>
            </p:extLst>
          </p:nvPr>
        </p:nvGraphicFramePr>
        <p:xfrm>
          <a:off x="137160" y="2777491"/>
          <a:ext cx="6549389" cy="462914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5626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35626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51189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998065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57631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35626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35626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464535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694102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694102"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694102"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694102"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694102"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  <a:tr h="694102"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4172971907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3941908"/>
              </p:ext>
            </p:extLst>
          </p:nvPr>
        </p:nvGraphicFramePr>
        <p:xfrm>
          <a:off x="131894" y="7522169"/>
          <a:ext cx="3842795" cy="1341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84279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4041058" y="7514303"/>
            <a:ext cx="2647336" cy="136422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Quote or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4130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3347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December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743625"/>
              </p:ext>
            </p:extLst>
          </p:nvPr>
        </p:nvGraphicFramePr>
        <p:xfrm>
          <a:off x="194309" y="2743198"/>
          <a:ext cx="6503671" cy="467487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29095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29095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44549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991098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51644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29095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29095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551872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824600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824600"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824600"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824600"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824600"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3941908"/>
              </p:ext>
            </p:extLst>
          </p:nvPr>
        </p:nvGraphicFramePr>
        <p:xfrm>
          <a:off x="131894" y="7522169"/>
          <a:ext cx="3842795" cy="1341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84279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4041058" y="7514303"/>
            <a:ext cx="2647336" cy="136422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Quote or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4323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4379" y="2674560"/>
            <a:ext cx="5452111" cy="3109020"/>
          </a:xfrm>
        </p:spPr>
        <p:txBody>
          <a:bodyPr/>
          <a:lstStyle/>
          <a:p>
            <a:pPr algn="ctr"/>
            <a:r>
              <a:rPr lang="en-US" smtClean="0"/>
              <a:t>Put Your Back Cover image and info here.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7364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3347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January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8707132"/>
              </p:ext>
            </p:extLst>
          </p:nvPr>
        </p:nvGraphicFramePr>
        <p:xfrm>
          <a:off x="125729" y="2743198"/>
          <a:ext cx="6572251" cy="467487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8892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38892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54509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01549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60625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38892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38892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551872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824600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824600"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824600"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824600"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824600"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3941908"/>
              </p:ext>
            </p:extLst>
          </p:nvPr>
        </p:nvGraphicFramePr>
        <p:xfrm>
          <a:off x="131894" y="7522169"/>
          <a:ext cx="3842795" cy="1341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84279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4041058" y="7514303"/>
            <a:ext cx="2647336" cy="136422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Quote or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4363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3347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February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9381045"/>
              </p:ext>
            </p:extLst>
          </p:nvPr>
        </p:nvGraphicFramePr>
        <p:xfrm>
          <a:off x="160021" y="2754632"/>
          <a:ext cx="6537959" cy="466343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3993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33993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49529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996323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56135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33993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33993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550523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822583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822583"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822583"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822583"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822583"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3941908"/>
              </p:ext>
            </p:extLst>
          </p:nvPr>
        </p:nvGraphicFramePr>
        <p:xfrm>
          <a:off x="131894" y="7522169"/>
          <a:ext cx="3842795" cy="1341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84279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4041058" y="7514303"/>
            <a:ext cx="2647336" cy="136422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Quote or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4922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3347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March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598568"/>
              </p:ext>
            </p:extLst>
          </p:nvPr>
        </p:nvGraphicFramePr>
        <p:xfrm>
          <a:off x="125729" y="2777490"/>
          <a:ext cx="6515102" cy="465201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0728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30728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46209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992840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53141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30728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30728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466830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697530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697530"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697530"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697530"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697530"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  <a:tr h="697530"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3458524744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3941908"/>
              </p:ext>
            </p:extLst>
          </p:nvPr>
        </p:nvGraphicFramePr>
        <p:xfrm>
          <a:off x="131894" y="7522169"/>
          <a:ext cx="3842795" cy="1341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84279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4041058" y="7514303"/>
            <a:ext cx="2647336" cy="136422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Quote or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9635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3347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April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9078990"/>
              </p:ext>
            </p:extLst>
          </p:nvPr>
        </p:nvGraphicFramePr>
        <p:xfrm>
          <a:off x="148592" y="2743200"/>
          <a:ext cx="6549389" cy="467487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5626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35626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51189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998064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57632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35626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35626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551872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824600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824600"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824600"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824600"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824600"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3941908"/>
              </p:ext>
            </p:extLst>
          </p:nvPr>
        </p:nvGraphicFramePr>
        <p:xfrm>
          <a:off x="131894" y="7522169"/>
          <a:ext cx="3842795" cy="1341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84279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4041058" y="7514303"/>
            <a:ext cx="2647336" cy="136422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Quote or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2536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3347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May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9694165"/>
              </p:ext>
            </p:extLst>
          </p:nvPr>
        </p:nvGraphicFramePr>
        <p:xfrm>
          <a:off x="137160" y="2754632"/>
          <a:ext cx="6560820" cy="466343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7259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37259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52849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999807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59128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37259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37259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550523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822583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822583"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822583"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822583"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822583"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3941908"/>
              </p:ext>
            </p:extLst>
          </p:nvPr>
        </p:nvGraphicFramePr>
        <p:xfrm>
          <a:off x="131894" y="7522169"/>
          <a:ext cx="3842795" cy="1341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84279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4041058" y="7514303"/>
            <a:ext cx="2647336" cy="136422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Quote or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0677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3347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June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4495678"/>
              </p:ext>
            </p:extLst>
          </p:nvPr>
        </p:nvGraphicFramePr>
        <p:xfrm>
          <a:off x="125729" y="2754632"/>
          <a:ext cx="6572251" cy="466343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8892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38892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54509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01549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60625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38892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38892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550523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822583"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822583"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822583"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822583"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822583"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3941908"/>
              </p:ext>
            </p:extLst>
          </p:nvPr>
        </p:nvGraphicFramePr>
        <p:xfrm>
          <a:off x="131894" y="7522169"/>
          <a:ext cx="3842795" cy="1341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84279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4041058" y="7514303"/>
            <a:ext cx="2647336" cy="136422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Quote or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9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3347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July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2034433"/>
              </p:ext>
            </p:extLst>
          </p:nvPr>
        </p:nvGraphicFramePr>
        <p:xfrm>
          <a:off x="137160" y="2743198"/>
          <a:ext cx="6560820" cy="467487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7259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37259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52849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999807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59128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37259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37259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551872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824600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824600"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824600"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824600"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824600"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3941908"/>
              </p:ext>
            </p:extLst>
          </p:nvPr>
        </p:nvGraphicFramePr>
        <p:xfrm>
          <a:off x="131894" y="7522169"/>
          <a:ext cx="3842795" cy="1341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84279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4041058" y="7514303"/>
            <a:ext cx="2647336" cy="136422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Quote or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3072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3347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August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4212504"/>
              </p:ext>
            </p:extLst>
          </p:nvPr>
        </p:nvGraphicFramePr>
        <p:xfrm>
          <a:off x="160021" y="2754628"/>
          <a:ext cx="6560820" cy="467487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7259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37259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52849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999807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59128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37259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37259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469124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700958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700958"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700958"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700958"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700958"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  <a:tr h="700958">
                <a:tc>
                  <a:txBody>
                    <a:bodyPr/>
                    <a:lstStyle/>
                    <a:p>
                      <a:r>
                        <a:rPr lang="en-US" sz="1400" smtClean="0"/>
                        <a:t>31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3332303844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3941908"/>
              </p:ext>
            </p:extLst>
          </p:nvPr>
        </p:nvGraphicFramePr>
        <p:xfrm>
          <a:off x="131894" y="7522169"/>
          <a:ext cx="3842795" cy="1341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84279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4041058" y="7514303"/>
            <a:ext cx="2647336" cy="136422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Quote or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2662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78</TotalTime>
  <Words>546</Words>
  <Application>Microsoft Office PowerPoint</Application>
  <PresentationFormat>Letter Paper (8.5x11 in)</PresentationFormat>
  <Paragraphs>488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Arial</vt:lpstr>
      <vt:lpstr>Calibri</vt:lpstr>
      <vt:lpstr>Calibri Light</vt:lpstr>
      <vt:lpstr>Office Theme</vt:lpstr>
      <vt:lpstr>Calendar Cover Title</vt:lpstr>
      <vt:lpstr>January 2020</vt:lpstr>
      <vt:lpstr>February 2020</vt:lpstr>
      <vt:lpstr>March 2020</vt:lpstr>
      <vt:lpstr>April 2020</vt:lpstr>
      <vt:lpstr>May 2020</vt:lpstr>
      <vt:lpstr>June 2020</vt:lpstr>
      <vt:lpstr>July 2020</vt:lpstr>
      <vt:lpstr>August 2020</vt:lpstr>
      <vt:lpstr>September 2020</vt:lpstr>
      <vt:lpstr>October 2020</vt:lpstr>
      <vt:lpstr>November 2020</vt:lpstr>
      <vt:lpstr>December 2020</vt:lpstr>
      <vt:lpstr>Put Your Back Cover image and info here.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Amber Jalink</dc:creator>
  <cp:lastModifiedBy>Amber Jalink</cp:lastModifiedBy>
  <cp:revision>26</cp:revision>
  <dcterms:created xsi:type="dcterms:W3CDTF">2019-05-29T16:42:40Z</dcterms:created>
  <dcterms:modified xsi:type="dcterms:W3CDTF">2019-06-04T18:36:51Z</dcterms:modified>
</cp:coreProperties>
</file>