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48281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2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673843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8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24688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3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765539"/>
              </p:ext>
            </p:extLst>
          </p:nvPr>
        </p:nvGraphicFramePr>
        <p:xfrm>
          <a:off x="1948438" y="89612"/>
          <a:ext cx="7033194" cy="51712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74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8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097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055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009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0091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0091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0091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0091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0091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06639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7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1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885426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547424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7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718423"/>
              </p:ext>
            </p:extLst>
          </p:nvPr>
        </p:nvGraphicFramePr>
        <p:xfrm>
          <a:off x="1948438" y="89609"/>
          <a:ext cx="7007554" cy="51916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107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472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74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70433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0354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0354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0354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0354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0354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03543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8303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36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247627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4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24688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246330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7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6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061409"/>
              </p:ext>
            </p:extLst>
          </p:nvPr>
        </p:nvGraphicFramePr>
        <p:xfrm>
          <a:off x="1948439" y="89612"/>
          <a:ext cx="7024647" cy="51831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35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725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979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41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0245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02454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02454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02454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02454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02454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5786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12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110857"/>
              </p:ext>
            </p:extLst>
          </p:nvPr>
        </p:nvGraphicFramePr>
        <p:xfrm>
          <a:off x="1948438" y="89612"/>
          <a:ext cx="7016100" cy="5200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685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6677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98225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4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5795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Anniversaries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5572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400" smtClean="0"/>
                        <a:t>Events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4675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400" smtClean="0"/>
                        <a:t>Goals for the month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72100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400" smtClean="0"/>
                        <a:t>Must Do’s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4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775</Words>
  <Application>Microsoft Office PowerPoint</Application>
  <PresentationFormat>Letter Paper (8.5x11 in)</PresentationFormat>
  <Paragraphs>644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2020 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cp:lastPrinted>2019-06-03T16:08:46Z</cp:lastPrinted>
  <dcterms:created xsi:type="dcterms:W3CDTF">2019-05-29T16:42:40Z</dcterms:created>
  <dcterms:modified xsi:type="dcterms:W3CDTF">2019-06-03T19:13:12Z</dcterms:modified>
</cp:coreProperties>
</file>