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1" r:id="rId2"/>
    <p:sldId id="268" r:id="rId3"/>
    <p:sldId id="256" r:id="rId4"/>
    <p:sldId id="269" r:id="rId5"/>
    <p:sldId id="257" r:id="rId6"/>
    <p:sldId id="270" r:id="rId7"/>
    <p:sldId id="258" r:id="rId8"/>
    <p:sldId id="271" r:id="rId9"/>
    <p:sldId id="259" r:id="rId10"/>
    <p:sldId id="272" r:id="rId11"/>
    <p:sldId id="260" r:id="rId12"/>
    <p:sldId id="273" r:id="rId13"/>
    <p:sldId id="261" r:id="rId14"/>
    <p:sldId id="274" r:id="rId15"/>
    <p:sldId id="262" r:id="rId16"/>
    <p:sldId id="275" r:id="rId17"/>
    <p:sldId id="263" r:id="rId18"/>
    <p:sldId id="276" r:id="rId19"/>
    <p:sldId id="264" r:id="rId20"/>
    <p:sldId id="277" r:id="rId21"/>
    <p:sldId id="265" r:id="rId22"/>
    <p:sldId id="278" r:id="rId23"/>
    <p:sldId id="266" r:id="rId24"/>
    <p:sldId id="279" r:id="rId25"/>
    <p:sldId id="267" r:id="rId26"/>
    <p:sldId id="280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28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65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697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232852"/>
              </p:ext>
            </p:extLst>
          </p:nvPr>
        </p:nvGraphicFramePr>
        <p:xfrm>
          <a:off x="196550" y="1277359"/>
          <a:ext cx="7084470" cy="53541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206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608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805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172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189877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93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09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30319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8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498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76302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3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295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538977"/>
              </p:ext>
            </p:extLst>
          </p:nvPr>
        </p:nvGraphicFramePr>
        <p:xfrm>
          <a:off x="196550" y="1277359"/>
          <a:ext cx="7110104" cy="53627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72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98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158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668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890884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46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247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022576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46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811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05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198367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29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1228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38901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25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343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336339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72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967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76302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5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705343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42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71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927934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00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4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878359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7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606</Words>
  <Application>Microsoft Office PowerPoint</Application>
  <PresentationFormat>Letter Paper (8.5x11 in)</PresentationFormat>
  <Paragraphs>488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12</cp:revision>
  <dcterms:created xsi:type="dcterms:W3CDTF">2019-05-29T16:42:40Z</dcterms:created>
  <dcterms:modified xsi:type="dcterms:W3CDTF">2019-06-04T15:58:49Z</dcterms:modified>
</cp:coreProperties>
</file>