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69083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12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4976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316169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0716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295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330900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1227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3407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5671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77755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53541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08282"/>
              </p:ext>
            </p:extLst>
          </p:nvPr>
        </p:nvGraphicFramePr>
        <p:xfrm>
          <a:off x="131895" y="752216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31507"/>
              </p:ext>
            </p:extLst>
          </p:nvPr>
        </p:nvGraphicFramePr>
        <p:xfrm>
          <a:off x="3518985" y="7514549"/>
          <a:ext cx="3194236" cy="149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942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35141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Wingdings" panose="05000000000000000000" pitchFamily="2" charset="2"/>
                        <a:buChar char="q"/>
                      </a:pPr>
                      <a:r>
                        <a:rPr lang="en-US" sz="2000" smtClean="0"/>
                        <a:t>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594</Words>
  <Application>Microsoft Office PowerPoint</Application>
  <PresentationFormat>Letter Paper (8.5x11 in)</PresentationFormat>
  <Paragraphs>548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2019-06-04T17:48:59Z</dcterms:modified>
</cp:coreProperties>
</file>