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01987"/>
              </p:ext>
            </p:extLst>
          </p:nvPr>
        </p:nvGraphicFramePr>
        <p:xfrm>
          <a:off x="132526" y="1234517"/>
          <a:ext cx="657688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955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518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225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12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94010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5134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91802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937025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98024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138391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2893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5198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62384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072671"/>
              </p:ext>
            </p:extLst>
          </p:nvPr>
        </p:nvGraphicFramePr>
        <p:xfrm>
          <a:off x="132527" y="1234517"/>
          <a:ext cx="6508305" cy="614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59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5030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546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25</cp:revision>
  <dcterms:created xsi:type="dcterms:W3CDTF">2019-05-29T16:42:40Z</dcterms:created>
  <dcterms:modified xsi:type="dcterms:W3CDTF">2019-06-03T13:18:17Z</dcterms:modified>
</cp:coreProperties>
</file>