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60" r:id="rId12"/>
    <p:sldId id="274" r:id="rId13"/>
    <p:sldId id="261" r:id="rId14"/>
    <p:sldId id="275" r:id="rId15"/>
    <p:sldId id="262" r:id="rId16"/>
    <p:sldId id="276" r:id="rId17"/>
    <p:sldId id="263" r:id="rId18"/>
    <p:sldId id="277" r:id="rId19"/>
    <p:sldId id="264" r:id="rId20"/>
    <p:sldId id="278" r:id="rId21"/>
    <p:sldId id="265" r:id="rId22"/>
    <p:sldId id="279" r:id="rId23"/>
    <p:sldId id="266" r:id="rId24"/>
    <p:sldId id="280" r:id="rId25"/>
    <p:sldId id="267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5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13279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14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9253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48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82820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20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965997"/>
              </p:ext>
            </p:extLst>
          </p:nvPr>
        </p:nvGraphicFramePr>
        <p:xfrm>
          <a:off x="196550" y="1277359"/>
          <a:ext cx="7101557" cy="5379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165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501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52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721488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94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10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0188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87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801477"/>
              </p:ext>
            </p:extLst>
          </p:nvPr>
        </p:nvGraphicFramePr>
        <p:xfrm>
          <a:off x="196550" y="1277359"/>
          <a:ext cx="7118651" cy="5362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95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356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451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276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71389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180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80528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0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70045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4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04368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9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206860"/>
              </p:ext>
            </p:extLst>
          </p:nvPr>
        </p:nvGraphicFramePr>
        <p:xfrm>
          <a:off x="196550" y="1277359"/>
          <a:ext cx="7110104" cy="5354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229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330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0085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92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51976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606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18</cp:revision>
  <dcterms:created xsi:type="dcterms:W3CDTF">2019-05-29T16:42:40Z</dcterms:created>
  <dcterms:modified xsi:type="dcterms:W3CDTF">2019-06-04T15:53:59Z</dcterms:modified>
</cp:coreProperties>
</file>