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369639"/>
              </p:ext>
            </p:extLst>
          </p:nvPr>
        </p:nvGraphicFramePr>
        <p:xfrm>
          <a:off x="137160" y="2754632"/>
          <a:ext cx="6560820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249502"/>
              </p:ext>
            </p:extLst>
          </p:nvPr>
        </p:nvGraphicFramePr>
        <p:xfrm>
          <a:off x="125729" y="2754632"/>
          <a:ext cx="6572251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88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45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154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06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508956"/>
              </p:ext>
            </p:extLst>
          </p:nvPr>
        </p:nvGraphicFramePr>
        <p:xfrm>
          <a:off x="137160" y="2743198"/>
          <a:ext cx="6560820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562125"/>
              </p:ext>
            </p:extLst>
          </p:nvPr>
        </p:nvGraphicFramePr>
        <p:xfrm>
          <a:off x="160021" y="2754628"/>
          <a:ext cx="6560820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9124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614289"/>
              </p:ext>
            </p:extLst>
          </p:nvPr>
        </p:nvGraphicFramePr>
        <p:xfrm>
          <a:off x="160021" y="2766062"/>
          <a:ext cx="6537959" cy="4652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91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042732"/>
              </p:ext>
            </p:extLst>
          </p:nvPr>
        </p:nvGraphicFramePr>
        <p:xfrm>
          <a:off x="137160" y="2754632"/>
          <a:ext cx="6560820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33363"/>
              </p:ext>
            </p:extLst>
          </p:nvPr>
        </p:nvGraphicFramePr>
        <p:xfrm>
          <a:off x="137160" y="2777491"/>
          <a:ext cx="6549389" cy="46291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453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305460"/>
              </p:ext>
            </p:extLst>
          </p:nvPr>
        </p:nvGraphicFramePr>
        <p:xfrm>
          <a:off x="194309" y="2743198"/>
          <a:ext cx="6503671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09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45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09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164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868378"/>
              </p:ext>
            </p:extLst>
          </p:nvPr>
        </p:nvGraphicFramePr>
        <p:xfrm>
          <a:off x="125729" y="2743198"/>
          <a:ext cx="6572251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88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45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154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06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943686"/>
              </p:ext>
            </p:extLst>
          </p:nvPr>
        </p:nvGraphicFramePr>
        <p:xfrm>
          <a:off x="160021" y="2754632"/>
          <a:ext cx="6537959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013285"/>
              </p:ext>
            </p:extLst>
          </p:nvPr>
        </p:nvGraphicFramePr>
        <p:xfrm>
          <a:off x="125729" y="2777490"/>
          <a:ext cx="6515102" cy="4652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072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072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62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284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314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072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072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6830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585247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7482"/>
              </p:ext>
            </p:extLst>
          </p:nvPr>
        </p:nvGraphicFramePr>
        <p:xfrm>
          <a:off x="148592" y="2743200"/>
          <a:ext cx="6549389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546</Words>
  <Application>Microsoft Office PowerPoint</Application>
  <PresentationFormat>Letter Paper (8.5x11 in)</PresentationFormat>
  <Paragraphs>488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PowerPoint Presentation</vt:lpstr>
      <vt:lpstr>January 2020</vt:lpstr>
      <vt:lpstr>PowerPoint Presentation</vt:lpstr>
      <vt:lpstr>February 2020</vt:lpstr>
      <vt:lpstr>PowerPoint Presentation</vt:lpstr>
      <vt:lpstr>March 2020</vt:lpstr>
      <vt:lpstr>PowerPoint Presentation</vt:lpstr>
      <vt:lpstr>April 2020</vt:lpstr>
      <vt:lpstr>PowerPoint Presentation</vt:lpstr>
      <vt:lpstr>May 2020</vt:lpstr>
      <vt:lpstr>PowerPoint Presentation</vt:lpstr>
      <vt:lpstr>June 2020</vt:lpstr>
      <vt:lpstr>PowerPoint Presentation</vt:lpstr>
      <vt:lpstr>July 2020</vt:lpstr>
      <vt:lpstr>PowerPoint Presentation</vt:lpstr>
      <vt:lpstr>August 2020</vt:lpstr>
      <vt:lpstr>PowerPoint Presentation</vt:lpstr>
      <vt:lpstr>September 2020</vt:lpstr>
      <vt:lpstr>PowerPoint Presentation</vt:lpstr>
      <vt:lpstr>October 2020</vt:lpstr>
      <vt:lpstr>PowerPoint Presentation</vt:lpstr>
      <vt:lpstr>November 2020</vt:lpstr>
      <vt:lpstr>PowerPoint Presentation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28</cp:revision>
  <dcterms:created xsi:type="dcterms:W3CDTF">2019-05-29T16:42:40Z</dcterms:created>
  <dcterms:modified xsi:type="dcterms:W3CDTF">2019-06-04T18:33:43Z</dcterms:modified>
</cp:coreProperties>
</file>