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70" r:id="rId5"/>
    <p:sldId id="257" r:id="rId6"/>
    <p:sldId id="271" r:id="rId7"/>
    <p:sldId id="258" r:id="rId8"/>
    <p:sldId id="272" r:id="rId9"/>
    <p:sldId id="259" r:id="rId10"/>
    <p:sldId id="273" r:id="rId11"/>
    <p:sldId id="260" r:id="rId12"/>
    <p:sldId id="274" r:id="rId13"/>
    <p:sldId id="261" r:id="rId14"/>
    <p:sldId id="275" r:id="rId15"/>
    <p:sldId id="262" r:id="rId16"/>
    <p:sldId id="276" r:id="rId17"/>
    <p:sldId id="263" r:id="rId18"/>
    <p:sldId id="277" r:id="rId19"/>
    <p:sldId id="264" r:id="rId20"/>
    <p:sldId id="278" r:id="rId21"/>
    <p:sldId id="265" r:id="rId22"/>
    <p:sldId id="279" r:id="rId23"/>
    <p:sldId id="266" r:id="rId24"/>
    <p:sldId id="280" r:id="rId25"/>
    <p:sldId id="267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7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963395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60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7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38636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0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7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008682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29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0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423165"/>
              </p:ext>
            </p:extLst>
          </p:nvPr>
        </p:nvGraphicFramePr>
        <p:xfrm>
          <a:off x="196550" y="1277359"/>
          <a:ext cx="7101557" cy="54339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165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005017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6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14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475996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6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8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988753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3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020092"/>
              </p:ext>
            </p:extLst>
          </p:nvPr>
        </p:nvGraphicFramePr>
        <p:xfrm>
          <a:off x="196550" y="1277359"/>
          <a:ext cx="7118651" cy="54178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95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356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451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276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66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971389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5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2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73602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9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30028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0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592564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67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384490"/>
              </p:ext>
            </p:extLst>
          </p:nvPr>
        </p:nvGraphicFramePr>
        <p:xfrm>
          <a:off x="196550" y="1277359"/>
          <a:ext cx="7110104" cy="54097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72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229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330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158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17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50085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2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02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656395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357929" y="1273323"/>
            <a:ext cx="1589518" cy="53753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0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606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18</cp:revision>
  <dcterms:created xsi:type="dcterms:W3CDTF">2019-05-29T16:42:40Z</dcterms:created>
  <dcterms:modified xsi:type="dcterms:W3CDTF">2019-06-04T15:46:33Z</dcterms:modified>
</cp:coreProperties>
</file>