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Front Cover Image</a:t>
            </a:r>
          </a:p>
          <a:p>
            <a:pPr algn="ctr"/>
            <a:endParaRPr lang="en-US" sz="5400"/>
          </a:p>
          <a:p>
            <a:pPr algn="ctr"/>
            <a:endParaRPr lang="en-US" sz="5400" smtClean="0"/>
          </a:p>
          <a:p>
            <a:pPr algn="ctr"/>
            <a:r>
              <a:rPr lang="en-US" sz="5400" smtClean="0"/>
              <a:t>2020 Calendar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5551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86071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69465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996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676746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40539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61166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232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844794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412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Autofit/>
          </a:bodyPr>
          <a:lstStyle/>
          <a:p>
            <a:pPr algn="l"/>
            <a:r>
              <a:rPr lang="en-US" sz="4400" smtClean="0"/>
              <a:t>September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651954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8811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4276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164084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688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November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470466"/>
              </p:ext>
            </p:extLst>
          </p:nvPr>
        </p:nvGraphicFramePr>
        <p:xfrm>
          <a:off x="196554" y="1277359"/>
          <a:ext cx="7127190" cy="5388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12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43895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4573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December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219302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33670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7894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800" smtClean="0"/>
              <a:t>February 2020</a:t>
            </a:r>
            <a:endParaRPr lang="en-US" sz="48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999177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42785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761672"/>
              </p:ext>
            </p:extLst>
          </p:nvPr>
        </p:nvGraphicFramePr>
        <p:xfrm>
          <a:off x="196555" y="1277360"/>
          <a:ext cx="7144284" cy="5396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061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85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55617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600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223090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Mon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Tues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Wed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Thurs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Fri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Sat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Sun</a:t>
                      </a:r>
                      <a:endParaRPr lang="en-US" sz="16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586</Words>
  <Application>Microsoft Office PowerPoint</Application>
  <PresentationFormat>Letter Paper (8.5x11 in)</PresentationFormat>
  <Paragraphs>501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January 2020</vt:lpstr>
      <vt:lpstr>PowerPoint Presentation</vt:lpstr>
      <vt:lpstr>February 2020</vt:lpstr>
      <vt:lpstr>PowerPoint Presentation</vt:lpstr>
      <vt:lpstr>March 2020</vt:lpstr>
      <vt:lpstr>PowerPoint Presentation</vt:lpstr>
      <vt:lpstr>April 2020</vt:lpstr>
      <vt:lpstr>PowerPoint Presentation</vt:lpstr>
      <vt:lpstr>May 2020</vt:lpstr>
      <vt:lpstr>PowerPoint Presentation</vt:lpstr>
      <vt:lpstr>June 2020</vt:lpstr>
      <vt:lpstr>PowerPoint Presentation</vt:lpstr>
      <vt:lpstr>July 2020</vt:lpstr>
      <vt:lpstr>PowerPoint Presentation</vt:lpstr>
      <vt:lpstr>August 2020</vt:lpstr>
      <vt:lpstr>PowerPoint Presentation</vt:lpstr>
      <vt:lpstr>September 2020</vt:lpstr>
      <vt:lpstr>PowerPoint Presentation</vt:lpstr>
      <vt:lpstr>October 2020</vt:lpstr>
      <vt:lpstr>PowerPoint Presentation</vt:lpstr>
      <vt:lpstr>November 2020</vt:lpstr>
      <vt:lpstr>PowerPoint Presentation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14</cp:revision>
  <dcterms:created xsi:type="dcterms:W3CDTF">2019-05-29T16:42:40Z</dcterms:created>
  <dcterms:modified xsi:type="dcterms:W3CDTF">2019-06-03T15:49:38Z</dcterms:modified>
</cp:coreProperties>
</file>