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8" r:id="rId2"/>
    <p:sldId id="269" r:id="rId3"/>
    <p:sldId id="256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81" r:id="rId27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74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2910" y="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523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834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515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94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128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375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982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074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017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66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89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541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49" y="2674560"/>
            <a:ext cx="5406391" cy="1897439"/>
          </a:xfrm>
        </p:spPr>
        <p:txBody>
          <a:bodyPr/>
          <a:lstStyle/>
          <a:p>
            <a:pPr algn="ctr"/>
            <a:r>
              <a:rPr lang="en-US" smtClean="0"/>
              <a:t>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51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3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4690834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67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4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June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4312931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40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July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7749767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07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93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August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0316169"/>
              </p:ext>
            </p:extLst>
          </p:nvPr>
        </p:nvGraphicFramePr>
        <p:xfrm>
          <a:off x="132526" y="1234517"/>
          <a:ext cx="6588315" cy="61949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118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684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399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27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4118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21667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332303844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66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6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September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907160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07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48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0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October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102951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6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0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November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7330900"/>
              </p:ext>
            </p:extLst>
          </p:nvPr>
        </p:nvGraphicFramePr>
        <p:xfrm>
          <a:off x="132526" y="1234517"/>
          <a:ext cx="6554023" cy="61721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28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186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8771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823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628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193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5458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172971907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13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28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December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512278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32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79" y="2674560"/>
            <a:ext cx="5452111" cy="3109020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36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3340706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43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February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5256710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92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56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March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8577755"/>
              </p:ext>
            </p:extLst>
          </p:nvPr>
        </p:nvGraphicFramePr>
        <p:xfrm>
          <a:off x="132526" y="1234517"/>
          <a:ext cx="6508305" cy="61949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9757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52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1804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225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29757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621667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928886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458524744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63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79" y="2674560"/>
            <a:ext cx="5977891" cy="1897440"/>
          </a:xfrm>
        </p:spPr>
        <p:txBody>
          <a:bodyPr/>
          <a:lstStyle/>
          <a:p>
            <a:pPr algn="ctr"/>
            <a:r>
              <a:rPr lang="en-US" smtClean="0"/>
              <a:t>Insert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52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April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5535418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53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</TotalTime>
  <Words>582</Words>
  <Application>Microsoft Office PowerPoint</Application>
  <PresentationFormat>Letter Paper (8.5x11 in)</PresentationFormat>
  <Paragraphs>500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Calendar Cover Title</vt:lpstr>
      <vt:lpstr>Insert Picture Here</vt:lpstr>
      <vt:lpstr>January 2020</vt:lpstr>
      <vt:lpstr>Insert Picture Here</vt:lpstr>
      <vt:lpstr>February 2020</vt:lpstr>
      <vt:lpstr>Insert Picture Here</vt:lpstr>
      <vt:lpstr>March 2020</vt:lpstr>
      <vt:lpstr>Insert Picture Here</vt:lpstr>
      <vt:lpstr>April 2020</vt:lpstr>
      <vt:lpstr>Insert Picture Here</vt:lpstr>
      <vt:lpstr>May 2020</vt:lpstr>
      <vt:lpstr>Insert Picture Here</vt:lpstr>
      <vt:lpstr>June 2020</vt:lpstr>
      <vt:lpstr>Insert Picture Here</vt:lpstr>
      <vt:lpstr>July 2020</vt:lpstr>
      <vt:lpstr>Insert Picture Here</vt:lpstr>
      <vt:lpstr>August 2020</vt:lpstr>
      <vt:lpstr>Insert Picture Here</vt:lpstr>
      <vt:lpstr>September 2020</vt:lpstr>
      <vt:lpstr>Insert Picture Here</vt:lpstr>
      <vt:lpstr>October 2020</vt:lpstr>
      <vt:lpstr>Insert Picture Here</vt:lpstr>
      <vt:lpstr>November 2020</vt:lpstr>
      <vt:lpstr>Insert Picture Here</vt:lpstr>
      <vt:lpstr>December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23</cp:revision>
  <dcterms:created xsi:type="dcterms:W3CDTF">2019-05-29T16:42:40Z</dcterms:created>
  <dcterms:modified xsi:type="dcterms:W3CDTF">2019-06-04T17:19:19Z</dcterms:modified>
</cp:coreProperties>
</file>