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May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183731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3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June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583500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7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6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July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278426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01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August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324767"/>
              </p:ext>
            </p:extLst>
          </p:nvPr>
        </p:nvGraphicFramePr>
        <p:xfrm>
          <a:off x="123912" y="1779955"/>
          <a:ext cx="8891899" cy="49704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027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027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027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296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757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027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027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06676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7454"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577996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4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70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September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223305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5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6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October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682651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2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2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November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36963"/>
              </p:ext>
            </p:extLst>
          </p:nvPr>
        </p:nvGraphicFramePr>
        <p:xfrm>
          <a:off x="123912" y="1779955"/>
          <a:ext cx="8926086" cy="49373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515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515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5155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8016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3229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515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515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549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1925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1925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1925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1925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1925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1925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97958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9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December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100045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6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January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580936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February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791410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9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5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March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938105"/>
              </p:ext>
            </p:extLst>
          </p:nvPr>
        </p:nvGraphicFramePr>
        <p:xfrm>
          <a:off x="123912" y="1779955"/>
          <a:ext cx="8874812" cy="49655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783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6783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6783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044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5217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6783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6783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2846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66639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66639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66639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66639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66639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66639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309549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1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4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39597"/>
            <a:ext cx="4392537" cy="586795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US" sz="4400" b="1" smtClean="0"/>
              <a:t>April</a:t>
            </a:r>
            <a:r>
              <a:rPr lang="en-US" sz="2400" b="1" smtClean="0"/>
              <a:t> </a:t>
            </a:r>
            <a:r>
              <a:rPr lang="en-US" sz="2400" b="1" i="1" smtClean="0"/>
              <a:t>2020</a:t>
            </a:r>
            <a:endParaRPr lang="en-US" sz="2400" b="1" i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941592"/>
              </p:ext>
            </p:extLst>
          </p:nvPr>
        </p:nvGraphicFramePr>
        <p:xfrm>
          <a:off x="123912" y="1779955"/>
          <a:ext cx="8900446" cy="494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714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1423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228756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714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4255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1531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640275"/>
              </p:ext>
            </p:extLst>
          </p:nvPr>
        </p:nvGraphicFramePr>
        <p:xfrm>
          <a:off x="4572000" y="764610"/>
          <a:ext cx="4423872" cy="970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3872">
                  <a:extLst>
                    <a:ext uri="{9D8B030D-6E8A-4147-A177-3AD203B41FA5}">
                      <a16:colId xmlns:a16="http://schemas.microsoft.com/office/drawing/2014/main" val="2285321384"/>
                    </a:ext>
                  </a:extLst>
                </a:gridCol>
              </a:tblGrid>
              <a:tr h="970185">
                <a:tc>
                  <a:txBody>
                    <a:bodyPr/>
                    <a:lstStyle/>
                    <a:p>
                      <a:r>
                        <a:rPr lang="en-US" i="1" smtClean="0"/>
                        <a:t>Notes</a:t>
                      </a:r>
                      <a:r>
                        <a:rPr lang="en-US" baseline="0" smtClean="0"/>
                        <a:t>  _______________________________</a:t>
                      </a:r>
                    </a:p>
                    <a:p>
                      <a:r>
                        <a:rPr lang="en-US" baseline="0" smtClean="0"/>
                        <a:t>__________________________________________________________________________</a:t>
                      </a:r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1130227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53824" y="136733"/>
            <a:ext cx="4298535" cy="16407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7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603</TotalTime>
  <Words>595</Words>
  <Application>Microsoft Office PowerPoint</Application>
  <PresentationFormat>Letter Paper (8.5x11 in)</PresentationFormat>
  <Paragraphs>512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2020 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27</cp:revision>
  <cp:lastPrinted>2019-06-03T16:08:46Z</cp:lastPrinted>
  <dcterms:created xsi:type="dcterms:W3CDTF">2019-05-29T16:42:40Z</dcterms:created>
  <dcterms:modified xsi:type="dcterms:W3CDTF">2019-06-04T13:09:43Z</dcterms:modified>
</cp:coreProperties>
</file>