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47021"/>
              </p:ext>
            </p:extLst>
          </p:nvPr>
        </p:nvGraphicFramePr>
        <p:xfrm>
          <a:off x="1948438" y="89613"/>
          <a:ext cx="7007554" cy="65846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07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472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74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8145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86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808694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29247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9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48877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716014"/>
              </p:ext>
            </p:extLst>
          </p:nvPr>
        </p:nvGraphicFramePr>
        <p:xfrm>
          <a:off x="1948438" y="89612"/>
          <a:ext cx="7067376" cy="66017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8244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550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45083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545121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3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1035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30329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6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98311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65287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119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6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938991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7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24004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702</Words>
  <Application>Microsoft Office PowerPoint</Application>
  <PresentationFormat>Letter Paper (8.5x11 in)</PresentationFormat>
  <Paragraphs>656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cp:lastPrinted>2019-06-03T16:08:46Z</cp:lastPrinted>
  <dcterms:created xsi:type="dcterms:W3CDTF">2019-05-29T16:42:40Z</dcterms:created>
  <dcterms:modified xsi:type="dcterms:W3CDTF">2019-06-03T17:37:08Z</dcterms:modified>
</cp:coreProperties>
</file>