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56" r:id="rId3"/>
    <p:sldId id="283" r:id="rId4"/>
    <p:sldId id="285" r:id="rId5"/>
    <p:sldId id="287" r:id="rId6"/>
    <p:sldId id="289" r:id="rId7"/>
    <p:sldId id="291" r:id="rId8"/>
    <p:sldId id="293" r:id="rId9"/>
    <p:sldId id="295" r:id="rId10"/>
    <p:sldId id="297" r:id="rId11"/>
    <p:sldId id="299" r:id="rId12"/>
    <p:sldId id="301" r:id="rId13"/>
    <p:sldId id="303" r:id="rId14"/>
    <p:sldId id="281" r:id="rId15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48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3078" y="108"/>
      </p:cViewPr>
      <p:guideLst>
        <p:guide orient="horz" pos="2856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836240"/>
              </p:ext>
            </p:extLst>
          </p:nvPr>
        </p:nvGraphicFramePr>
        <p:xfrm>
          <a:off x="137160" y="2766062"/>
          <a:ext cx="6560820" cy="4652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91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693082"/>
              </p:ext>
            </p:extLst>
          </p:nvPr>
        </p:nvGraphicFramePr>
        <p:xfrm>
          <a:off x="137160" y="2754632"/>
          <a:ext cx="6560820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25846"/>
              </p:ext>
            </p:extLst>
          </p:nvPr>
        </p:nvGraphicFramePr>
        <p:xfrm>
          <a:off x="148591" y="2788922"/>
          <a:ext cx="6537958" cy="46177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3388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895441"/>
              </p:ext>
            </p:extLst>
          </p:nvPr>
        </p:nvGraphicFramePr>
        <p:xfrm>
          <a:off x="137160" y="2743198"/>
          <a:ext cx="6560820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051" y="333474"/>
            <a:ext cx="5991028" cy="155247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220242"/>
              </p:ext>
            </p:extLst>
          </p:nvPr>
        </p:nvGraphicFramePr>
        <p:xfrm>
          <a:off x="160021" y="2766061"/>
          <a:ext cx="6537959" cy="4652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9174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126916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97355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318782"/>
              </p:ext>
            </p:extLst>
          </p:nvPr>
        </p:nvGraphicFramePr>
        <p:xfrm>
          <a:off x="148591" y="2754632"/>
          <a:ext cx="6549389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070309"/>
              </p:ext>
            </p:extLst>
          </p:nvPr>
        </p:nvGraphicFramePr>
        <p:xfrm>
          <a:off x="137161" y="2766062"/>
          <a:ext cx="6503671" cy="4617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09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45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09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164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512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674922"/>
              </p:ext>
            </p:extLst>
          </p:nvPr>
        </p:nvGraphicFramePr>
        <p:xfrm>
          <a:off x="125729" y="2754632"/>
          <a:ext cx="6572251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88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45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154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06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833967"/>
              </p:ext>
            </p:extLst>
          </p:nvPr>
        </p:nvGraphicFramePr>
        <p:xfrm>
          <a:off x="148591" y="2800352"/>
          <a:ext cx="6560820" cy="46291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4536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9786462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196225"/>
              </p:ext>
            </p:extLst>
          </p:nvPr>
        </p:nvGraphicFramePr>
        <p:xfrm>
          <a:off x="114299" y="2754632"/>
          <a:ext cx="6583681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052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052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16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29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12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052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052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239542"/>
              </p:ext>
            </p:extLst>
          </p:nvPr>
        </p:nvGraphicFramePr>
        <p:xfrm>
          <a:off x="148593" y="2811779"/>
          <a:ext cx="6549388" cy="46062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3776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058121"/>
              </p:ext>
            </p:extLst>
          </p:nvPr>
        </p:nvGraphicFramePr>
        <p:xfrm>
          <a:off x="114299" y="2777490"/>
          <a:ext cx="6606542" cy="4652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379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379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94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677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511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379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379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6830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</TotalTime>
  <Words>546</Words>
  <Application>Microsoft Office PowerPoint</Application>
  <PresentationFormat>Letter Paper (8.5x11 in)</PresentationFormat>
  <Paragraphs>488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Calendar Cover Title</vt:lpstr>
      <vt:lpstr>January 2020</vt:lpstr>
      <vt:lpstr>February 2020</vt:lpstr>
      <vt:lpstr>March 2020</vt:lpstr>
      <vt:lpstr>April 2020</vt:lpstr>
      <vt:lpstr>May 2020</vt:lpstr>
      <vt:lpstr>June 2020</vt:lpstr>
      <vt:lpstr>July 2020</vt:lpstr>
      <vt:lpstr>August 2020</vt:lpstr>
      <vt:lpstr>September 2020</vt:lpstr>
      <vt:lpstr>October 2020</vt:lpstr>
      <vt:lpstr>November 2020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30</cp:revision>
  <dcterms:created xsi:type="dcterms:W3CDTF">2019-05-29T16:42:40Z</dcterms:created>
  <dcterms:modified xsi:type="dcterms:W3CDTF">2019-06-04T18:23:32Z</dcterms:modified>
</cp:coreProperties>
</file>