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7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422859"/>
              </p:ext>
            </p:extLst>
          </p:nvPr>
        </p:nvGraphicFramePr>
        <p:xfrm>
          <a:off x="196550" y="1277359"/>
          <a:ext cx="7084470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86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76491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473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02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647269"/>
              </p:ext>
            </p:extLst>
          </p:nvPr>
        </p:nvGraphicFramePr>
        <p:xfrm>
          <a:off x="196550" y="1277359"/>
          <a:ext cx="7110104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14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932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715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30020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216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56231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2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5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80733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342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02030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9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9068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606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17</cp:revision>
  <dcterms:created xsi:type="dcterms:W3CDTF">2019-05-29T16:42:40Z</dcterms:created>
  <dcterms:modified xsi:type="dcterms:W3CDTF">2019-06-04T16:01:13Z</dcterms:modified>
</cp:coreProperties>
</file>