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2910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429500"/>
            <a:ext cx="6858000" cy="17145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6858000" cy="122301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22044"/>
            <a:ext cx="5924157" cy="855246"/>
          </a:xfrm>
        </p:spPr>
        <p:txBody>
          <a:bodyPr anchor="ctr"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839423"/>
              </p:ext>
            </p:extLst>
          </p:nvPr>
        </p:nvGraphicFramePr>
        <p:xfrm>
          <a:off x="132526" y="1234517"/>
          <a:ext cx="6565454" cy="6183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92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3522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051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7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92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7299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</a:p>
                    <a:p>
                      <a:r>
                        <a:rPr lang="en-US" sz="1400" smtClean="0"/>
                        <a:t>________________________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</a:p>
                    <a:p>
                      <a:r>
                        <a:rPr lang="en-US" sz="1400" smtClean="0"/>
                        <a:t>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</a:p>
                    <a:p>
                      <a:r>
                        <a:rPr lang="en-US" sz="1400" smtClean="0"/>
                        <a:t>________________________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</a:p>
                    <a:p>
                      <a:r>
                        <a:rPr lang="en-US" sz="1400" smtClean="0"/>
                        <a:t>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</a:p>
                    <a:p>
                      <a:r>
                        <a:rPr lang="en-US" sz="1400" smtClean="0"/>
                        <a:t>________________________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</a:p>
                    <a:p>
                      <a:r>
                        <a:rPr lang="en-US" sz="1400" smtClean="0"/>
                        <a:t>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</a:p>
                    <a:p>
                      <a:r>
                        <a:rPr lang="en-US" sz="1400" smtClean="0"/>
                        <a:t>________________________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</a:p>
                    <a:p>
                      <a:r>
                        <a:rPr lang="en-US" sz="1400" smtClean="0"/>
                        <a:t>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1090716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</a:p>
                    <a:p>
                      <a:r>
                        <a:rPr lang="en-US" sz="1400" smtClean="0"/>
                        <a:t>________________________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</a:p>
                    <a:p>
                      <a:r>
                        <a:rPr lang="en-US" sz="1400" smtClean="0"/>
                        <a:t>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</a:p>
                    <a:p>
                      <a:r>
                        <a:rPr lang="en-US" sz="1400" smtClean="0"/>
                        <a:t>_____________________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011911"/>
              </p:ext>
            </p:extLst>
          </p:nvPr>
        </p:nvGraphicFramePr>
        <p:xfrm>
          <a:off x="186464" y="754380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748913"/>
              </p:ext>
            </p:extLst>
          </p:nvPr>
        </p:nvGraphicFramePr>
        <p:xfrm>
          <a:off x="3429000" y="7547610"/>
          <a:ext cx="3242536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2536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73</Words>
  <Application>Microsoft Office PowerPoint</Application>
  <PresentationFormat>Letter Paper (8.5x11 in)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January 2020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28</cp:revision>
  <dcterms:created xsi:type="dcterms:W3CDTF">2019-05-29T16:42:40Z</dcterms:created>
  <dcterms:modified xsi:type="dcterms:W3CDTF">2019-06-05T15:44:12Z</dcterms:modified>
</cp:coreProperties>
</file>