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8" r:id="rId2"/>
    <p:sldId id="269" r:id="rId3"/>
    <p:sldId id="256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90" r:id="rId13"/>
    <p:sldId id="291" r:id="rId14"/>
    <p:sldId id="292" r:id="rId15"/>
    <p:sldId id="293" r:id="rId16"/>
    <p:sldId id="294" r:id="rId17"/>
    <p:sldId id="295" r:id="rId18"/>
    <p:sldId id="296" r:id="rId19"/>
    <p:sldId id="297" r:id="rId20"/>
    <p:sldId id="298" r:id="rId21"/>
    <p:sldId id="299" r:id="rId22"/>
    <p:sldId id="300" r:id="rId23"/>
    <p:sldId id="301" r:id="rId24"/>
    <p:sldId id="302" r:id="rId25"/>
    <p:sldId id="303" r:id="rId26"/>
    <p:sldId id="281" r:id="rId27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56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74" autoAdjust="0"/>
    <p:restoredTop sz="94660"/>
  </p:normalViewPr>
  <p:slideViewPr>
    <p:cSldViewPr snapToGrid="0" showGuides="1">
      <p:cViewPr varScale="1">
        <p:scale>
          <a:sx n="84" d="100"/>
          <a:sy n="84" d="100"/>
        </p:scale>
        <p:origin x="2910" y="108"/>
      </p:cViewPr>
      <p:guideLst>
        <p:guide orient="horz" pos="2856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523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834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515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94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128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375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982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074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017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666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189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541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949" y="2674560"/>
            <a:ext cx="5406391" cy="1897439"/>
          </a:xfrm>
        </p:spPr>
        <p:txBody>
          <a:bodyPr/>
          <a:lstStyle/>
          <a:p>
            <a:pPr algn="ctr"/>
            <a:r>
              <a:rPr lang="en-US" smtClean="0"/>
              <a:t>Calendar Cover 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51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31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May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3901987"/>
              </p:ext>
            </p:extLst>
          </p:nvPr>
        </p:nvGraphicFramePr>
        <p:xfrm>
          <a:off x="132526" y="1234517"/>
          <a:ext cx="6576885" cy="619498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9554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9554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518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2255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61232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9554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9554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621667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397864629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9362401"/>
              </p:ext>
            </p:extLst>
          </p:nvPr>
        </p:nvGraphicFramePr>
        <p:xfrm>
          <a:off x="131894" y="7522168"/>
          <a:ext cx="6554656" cy="142752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55465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427522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067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942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June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8940104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9362401"/>
              </p:ext>
            </p:extLst>
          </p:nvPr>
        </p:nvGraphicFramePr>
        <p:xfrm>
          <a:off x="131894" y="7522168"/>
          <a:ext cx="6554656" cy="142752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55465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427522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4089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400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July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651342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9362401"/>
              </p:ext>
            </p:extLst>
          </p:nvPr>
        </p:nvGraphicFramePr>
        <p:xfrm>
          <a:off x="131894" y="7522168"/>
          <a:ext cx="6554656" cy="142752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55465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427522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3072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931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August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7918023"/>
              </p:ext>
            </p:extLst>
          </p:nvPr>
        </p:nvGraphicFramePr>
        <p:xfrm>
          <a:off x="132526" y="1234517"/>
          <a:ext cx="6588315" cy="619498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1187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41187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684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3997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62728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41187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41187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621667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332303844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9362401"/>
              </p:ext>
            </p:extLst>
          </p:nvPr>
        </p:nvGraphicFramePr>
        <p:xfrm>
          <a:off x="131894" y="7522168"/>
          <a:ext cx="6554656" cy="142752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55465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427522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72662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760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September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8937025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9362401"/>
              </p:ext>
            </p:extLst>
          </p:nvPr>
        </p:nvGraphicFramePr>
        <p:xfrm>
          <a:off x="131894" y="7522168"/>
          <a:ext cx="6554656" cy="142752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55465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427522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6075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489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07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October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5980243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9362401"/>
              </p:ext>
            </p:extLst>
          </p:nvPr>
        </p:nvGraphicFramePr>
        <p:xfrm>
          <a:off x="131894" y="7522168"/>
          <a:ext cx="6554656" cy="142752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55465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427522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8261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09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November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5138391"/>
              </p:ext>
            </p:extLst>
          </p:nvPr>
        </p:nvGraphicFramePr>
        <p:xfrm>
          <a:off x="132526" y="1234517"/>
          <a:ext cx="6554023" cy="61721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28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628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186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8771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8238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628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628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6193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25458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25458"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25458"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25458"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25458"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925458"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4172971907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9362401"/>
              </p:ext>
            </p:extLst>
          </p:nvPr>
        </p:nvGraphicFramePr>
        <p:xfrm>
          <a:off x="131894" y="7522168"/>
          <a:ext cx="6554656" cy="142752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55465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427522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4130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284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December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4628931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9362401"/>
              </p:ext>
            </p:extLst>
          </p:nvPr>
        </p:nvGraphicFramePr>
        <p:xfrm>
          <a:off x="131894" y="7522168"/>
          <a:ext cx="6554656" cy="142752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55465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427522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432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4379" y="2674560"/>
            <a:ext cx="5452111" cy="3109020"/>
          </a:xfrm>
        </p:spPr>
        <p:txBody>
          <a:bodyPr/>
          <a:lstStyle/>
          <a:p>
            <a:pPr algn="ctr"/>
            <a:r>
              <a:rPr lang="en-US" smtClean="0"/>
              <a:t>Put Your Back Cover image and info here.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364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January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8051980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9362401"/>
              </p:ext>
            </p:extLst>
          </p:nvPr>
        </p:nvGraphicFramePr>
        <p:xfrm>
          <a:off x="131894" y="7522168"/>
          <a:ext cx="6554656" cy="142752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55465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427522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436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439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February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1623842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9362401"/>
              </p:ext>
            </p:extLst>
          </p:nvPr>
        </p:nvGraphicFramePr>
        <p:xfrm>
          <a:off x="131894" y="7522168"/>
          <a:ext cx="6554656" cy="142752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55465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427522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4922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562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March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5072671"/>
              </p:ext>
            </p:extLst>
          </p:nvPr>
        </p:nvGraphicFramePr>
        <p:xfrm>
          <a:off x="132527" y="1234517"/>
          <a:ext cx="6508305" cy="614926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9757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29757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452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1804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2251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29757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29757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5925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84668"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84668"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84668"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84668"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84668"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9362401"/>
              </p:ext>
            </p:extLst>
          </p:nvPr>
        </p:nvGraphicFramePr>
        <p:xfrm>
          <a:off x="131894" y="7522168"/>
          <a:ext cx="6554656" cy="142752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55465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427522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9635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528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April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950304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9362401"/>
              </p:ext>
            </p:extLst>
          </p:nvPr>
        </p:nvGraphicFramePr>
        <p:xfrm>
          <a:off x="131894" y="7522168"/>
          <a:ext cx="6554656" cy="142752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55465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427522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2536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82</TotalTime>
  <Words>534</Words>
  <Application>Microsoft Office PowerPoint</Application>
  <PresentationFormat>Letter Paper (8.5x11 in)</PresentationFormat>
  <Paragraphs>488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Calibri Light</vt:lpstr>
      <vt:lpstr>Office Theme</vt:lpstr>
      <vt:lpstr>Calendar Cover Title</vt:lpstr>
      <vt:lpstr>Insert Picture Here</vt:lpstr>
      <vt:lpstr>January 2020</vt:lpstr>
      <vt:lpstr>Insert Picture Here</vt:lpstr>
      <vt:lpstr>February 2020</vt:lpstr>
      <vt:lpstr>Insert Picture Here</vt:lpstr>
      <vt:lpstr>March 2020</vt:lpstr>
      <vt:lpstr>Insert Picture Here</vt:lpstr>
      <vt:lpstr>April 2020</vt:lpstr>
      <vt:lpstr>Insert Picture Here</vt:lpstr>
      <vt:lpstr>May 2020</vt:lpstr>
      <vt:lpstr>Insert Picture Here</vt:lpstr>
      <vt:lpstr>June 2020</vt:lpstr>
      <vt:lpstr>Insert Picture Here</vt:lpstr>
      <vt:lpstr>July 2020</vt:lpstr>
      <vt:lpstr>Insert Picture Here</vt:lpstr>
      <vt:lpstr>August 2020</vt:lpstr>
      <vt:lpstr>Insert Picture Here</vt:lpstr>
      <vt:lpstr>September 2020</vt:lpstr>
      <vt:lpstr>Insert Picture Here</vt:lpstr>
      <vt:lpstr>October 2020</vt:lpstr>
      <vt:lpstr>Insert Picture Here</vt:lpstr>
      <vt:lpstr>November 2020</vt:lpstr>
      <vt:lpstr>Insert Picture Here</vt:lpstr>
      <vt:lpstr>December 2020</vt:lpstr>
      <vt:lpstr>Put Your Back Cover image and info here.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Amber Jalink</dc:creator>
  <cp:lastModifiedBy>Amber Jalink</cp:lastModifiedBy>
  <cp:revision>27</cp:revision>
  <dcterms:created xsi:type="dcterms:W3CDTF">2019-05-29T16:42:40Z</dcterms:created>
  <dcterms:modified xsi:type="dcterms:W3CDTF">2019-06-04T17:38:56Z</dcterms:modified>
</cp:coreProperties>
</file>