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69083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12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4976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316169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716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295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30900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227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3407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5671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77755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3541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11893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712162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546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22</cp:revision>
  <dcterms:created xsi:type="dcterms:W3CDTF">2019-05-29T16:42:40Z</dcterms:created>
  <dcterms:modified xsi:type="dcterms:W3CDTF">2019-06-03T13:20:59Z</dcterms:modified>
</cp:coreProperties>
</file>