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8" r:id="rId2"/>
    <p:sldId id="256" r:id="rId3"/>
    <p:sldId id="283" r:id="rId4"/>
    <p:sldId id="285" r:id="rId5"/>
    <p:sldId id="287" r:id="rId6"/>
    <p:sldId id="289" r:id="rId7"/>
    <p:sldId id="291" r:id="rId8"/>
    <p:sldId id="293" r:id="rId9"/>
    <p:sldId id="295" r:id="rId10"/>
    <p:sldId id="297" r:id="rId11"/>
    <p:sldId id="299" r:id="rId12"/>
    <p:sldId id="301" r:id="rId13"/>
    <p:sldId id="303" r:id="rId14"/>
    <p:sldId id="281" r:id="rId15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56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48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3078" y="108"/>
      </p:cViewPr>
      <p:guideLst>
        <p:guide orient="horz" pos="2856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523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834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515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94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128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375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982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074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017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66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89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134B-78DB-41A9-8F00-3B48C1B9147C}" type="datetimeFigureOut">
              <a:rPr lang="en-US" smtClean="0"/>
              <a:t>6/4/2019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7CFD1-22CF-407C-AF7E-737DD82AD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541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49" y="2674560"/>
            <a:ext cx="5406391" cy="1897439"/>
          </a:xfrm>
        </p:spPr>
        <p:txBody>
          <a:bodyPr/>
          <a:lstStyle/>
          <a:p>
            <a:pPr algn="ctr"/>
            <a:r>
              <a:rPr lang="en-US" smtClean="0"/>
              <a:t>Calendar Cover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51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September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9456398"/>
              </p:ext>
            </p:extLst>
          </p:nvPr>
        </p:nvGraphicFramePr>
        <p:xfrm>
          <a:off x="137160" y="2766062"/>
          <a:ext cx="6560820" cy="46520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25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28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980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1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917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07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October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330209"/>
              </p:ext>
            </p:extLst>
          </p:nvPr>
        </p:nvGraphicFramePr>
        <p:xfrm>
          <a:off x="137160" y="2754632"/>
          <a:ext cx="6560820" cy="4663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25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28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980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1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052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26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November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8753980"/>
              </p:ext>
            </p:extLst>
          </p:nvPr>
        </p:nvGraphicFramePr>
        <p:xfrm>
          <a:off x="148591" y="2788922"/>
          <a:ext cx="6537958" cy="46177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3993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952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632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6134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63388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692388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692388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692388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692388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692388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692388"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172971907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13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December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8131999"/>
              </p:ext>
            </p:extLst>
          </p:nvPr>
        </p:nvGraphicFramePr>
        <p:xfrm>
          <a:off x="137160" y="2743198"/>
          <a:ext cx="6560820" cy="46748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25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28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980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1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1872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4600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32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79" y="2674560"/>
            <a:ext cx="5452111" cy="3109020"/>
          </a:xfrm>
        </p:spPr>
        <p:txBody>
          <a:bodyPr/>
          <a:lstStyle/>
          <a:p>
            <a:pPr algn="ctr"/>
            <a:r>
              <a:rPr lang="en-US" smtClean="0"/>
              <a:t>Put Your Back Cover image and info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36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0051" y="333474"/>
            <a:ext cx="5991028" cy="1552476"/>
          </a:xfrm>
        </p:spPr>
        <p:txBody>
          <a:bodyPr>
            <a:normAutofit/>
          </a:bodyPr>
          <a:lstStyle/>
          <a:p>
            <a:r>
              <a:rPr lang="en-US" smtClean="0"/>
              <a:t>January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9004443"/>
              </p:ext>
            </p:extLst>
          </p:nvPr>
        </p:nvGraphicFramePr>
        <p:xfrm>
          <a:off x="160021" y="2766061"/>
          <a:ext cx="6537959" cy="46520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3993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952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6323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613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3993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9174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0567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3126916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6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97355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February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267405"/>
              </p:ext>
            </p:extLst>
          </p:nvPr>
        </p:nvGraphicFramePr>
        <p:xfrm>
          <a:off x="148591" y="2754632"/>
          <a:ext cx="6549389" cy="4663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5626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118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8065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763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052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92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March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3609075"/>
              </p:ext>
            </p:extLst>
          </p:nvPr>
        </p:nvGraphicFramePr>
        <p:xfrm>
          <a:off x="137161" y="2766062"/>
          <a:ext cx="6503671" cy="4617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9095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2909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445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1098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1644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29095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29095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5125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14519"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14519"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14519"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14519"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14519"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63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April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5415403"/>
              </p:ext>
            </p:extLst>
          </p:nvPr>
        </p:nvGraphicFramePr>
        <p:xfrm>
          <a:off x="125729" y="2754632"/>
          <a:ext cx="6572251" cy="4663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8892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8892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450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1549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0625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8892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8892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052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53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May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2583424"/>
              </p:ext>
            </p:extLst>
          </p:nvPr>
        </p:nvGraphicFramePr>
        <p:xfrm>
          <a:off x="148591" y="2800352"/>
          <a:ext cx="6560820" cy="46291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259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284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9807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9128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7259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64536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694102"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9786462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67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June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004117"/>
              </p:ext>
            </p:extLst>
          </p:nvPr>
        </p:nvGraphicFramePr>
        <p:xfrm>
          <a:off x="114299" y="2754632"/>
          <a:ext cx="6583681" cy="4663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0525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40525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616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3290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2122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40525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40525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50523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22583"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July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3784285"/>
              </p:ext>
            </p:extLst>
          </p:nvPr>
        </p:nvGraphicFramePr>
        <p:xfrm>
          <a:off x="148593" y="2811779"/>
          <a:ext cx="6549388" cy="46062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5626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118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998064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57631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35626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543776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812503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812503"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812503"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812503"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812503"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07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921" y="333474"/>
            <a:ext cx="5924157" cy="855246"/>
          </a:xfrm>
        </p:spPr>
        <p:txBody>
          <a:bodyPr>
            <a:normAutofit/>
          </a:bodyPr>
          <a:lstStyle/>
          <a:p>
            <a:r>
              <a:rPr lang="en-US" smtClean="0"/>
              <a:t>August 2020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181123"/>
              </p:ext>
            </p:extLst>
          </p:nvPr>
        </p:nvGraphicFramePr>
        <p:xfrm>
          <a:off x="114299" y="2777490"/>
          <a:ext cx="6606542" cy="46520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3791">
                  <a:extLst>
                    <a:ext uri="{9D8B030D-6E8A-4147-A177-3AD203B41FA5}">
                      <a16:colId xmlns:a16="http://schemas.microsoft.com/office/drawing/2014/main" val="2621309302"/>
                    </a:ext>
                  </a:extLst>
                </a:gridCol>
                <a:gridCol w="943791">
                  <a:extLst>
                    <a:ext uri="{9D8B030D-6E8A-4147-A177-3AD203B41FA5}">
                      <a16:colId xmlns:a16="http://schemas.microsoft.com/office/drawing/2014/main" val="1359656638"/>
                    </a:ext>
                  </a:extLst>
                </a:gridCol>
                <a:gridCol w="959489">
                  <a:extLst>
                    <a:ext uri="{9D8B030D-6E8A-4147-A177-3AD203B41FA5}">
                      <a16:colId xmlns:a16="http://schemas.microsoft.com/office/drawing/2014/main" val="2679133359"/>
                    </a:ext>
                  </a:extLst>
                </a:gridCol>
                <a:gridCol w="1006775">
                  <a:extLst>
                    <a:ext uri="{9D8B030D-6E8A-4147-A177-3AD203B41FA5}">
                      <a16:colId xmlns:a16="http://schemas.microsoft.com/office/drawing/2014/main" val="2378453718"/>
                    </a:ext>
                  </a:extLst>
                </a:gridCol>
                <a:gridCol w="865114">
                  <a:extLst>
                    <a:ext uri="{9D8B030D-6E8A-4147-A177-3AD203B41FA5}">
                      <a16:colId xmlns:a16="http://schemas.microsoft.com/office/drawing/2014/main" val="3974532546"/>
                    </a:ext>
                  </a:extLst>
                </a:gridCol>
                <a:gridCol w="943791">
                  <a:extLst>
                    <a:ext uri="{9D8B030D-6E8A-4147-A177-3AD203B41FA5}">
                      <a16:colId xmlns:a16="http://schemas.microsoft.com/office/drawing/2014/main" val="3796973829"/>
                    </a:ext>
                  </a:extLst>
                </a:gridCol>
                <a:gridCol w="943791">
                  <a:extLst>
                    <a:ext uri="{9D8B030D-6E8A-4147-A177-3AD203B41FA5}">
                      <a16:colId xmlns:a16="http://schemas.microsoft.com/office/drawing/2014/main" val="3205967426"/>
                    </a:ext>
                  </a:extLst>
                </a:gridCol>
              </a:tblGrid>
              <a:tr h="466830"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Sun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Mon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Tues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Wed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Thurs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Fri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/>
                        <a:t>Sat</a:t>
                      </a:r>
                      <a:endParaRPr lang="en-US" sz="2000" b="1"/>
                    </a:p>
                  </a:txBody>
                  <a:tcPr marL="121920" marR="121920" marT="60960" marB="60960" anchor="ctr"/>
                </a:tc>
                <a:extLst>
                  <a:ext uri="{0D108BD9-81ED-4DB2-BD59-A6C34878D82A}">
                    <a16:rowId xmlns:a16="http://schemas.microsoft.com/office/drawing/2014/main" val="3040172688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1488756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1400" smtClean="0"/>
                        <a:t>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504827990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1400" smtClean="0"/>
                        <a:t>10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872922058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1400" smtClean="0"/>
                        <a:t>17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19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22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23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62295974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1400" smtClean="0"/>
                        <a:t>24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25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26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27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28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29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400" smtClean="0"/>
                        <a:t>30</a:t>
                      </a:r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94665290"/>
                  </a:ext>
                </a:extLst>
              </a:tr>
              <a:tr h="697530">
                <a:tc>
                  <a:txBody>
                    <a:bodyPr/>
                    <a:lstStyle/>
                    <a:p>
                      <a:r>
                        <a:rPr lang="en-US" sz="1400" smtClean="0"/>
                        <a:t>31</a:t>
                      </a:r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332303844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41908"/>
              </p:ext>
            </p:extLst>
          </p:nvPr>
        </p:nvGraphicFramePr>
        <p:xfrm>
          <a:off x="131894" y="7522169"/>
          <a:ext cx="3842795" cy="134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2795">
                  <a:extLst>
                    <a:ext uri="{9D8B030D-6E8A-4147-A177-3AD203B41FA5}">
                      <a16:colId xmlns:a16="http://schemas.microsoft.com/office/drawing/2014/main" val="778230039"/>
                    </a:ext>
                  </a:extLst>
                </a:gridCol>
              </a:tblGrid>
              <a:tr h="1303020">
                <a:tc>
                  <a:txBody>
                    <a:bodyPr/>
                    <a:lstStyle/>
                    <a:p>
                      <a:pPr algn="ctr"/>
                      <a:r>
                        <a:rPr lang="en-US" sz="2000" smtClean="0"/>
                        <a:t>________________________________________________________________________________________________________________</a:t>
                      </a:r>
                      <a:endParaRPr lang="en-US" sz="200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56579354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41058" y="7514303"/>
            <a:ext cx="2647336" cy="1364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Quote or Picture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66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</TotalTime>
  <Words>546</Words>
  <Application>Microsoft Office PowerPoint</Application>
  <PresentationFormat>Letter Paper (8.5x11 in)</PresentationFormat>
  <Paragraphs>488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Calendar Cover Title</vt:lpstr>
      <vt:lpstr>January 2020</vt:lpstr>
      <vt:lpstr>February 2020</vt:lpstr>
      <vt:lpstr>March 2020</vt:lpstr>
      <vt:lpstr>April 2020</vt:lpstr>
      <vt:lpstr>May 2020</vt:lpstr>
      <vt:lpstr>June 2020</vt:lpstr>
      <vt:lpstr>July 2020</vt:lpstr>
      <vt:lpstr>August 2020</vt:lpstr>
      <vt:lpstr>September 2020</vt:lpstr>
      <vt:lpstr>October 2020</vt:lpstr>
      <vt:lpstr>November 2020</vt:lpstr>
      <vt:lpstr>December 2020</vt:lpstr>
      <vt:lpstr>Put Your Back Cover image and info here.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Jalink</dc:creator>
  <cp:lastModifiedBy>Amber Jalink</cp:lastModifiedBy>
  <cp:revision>28</cp:revision>
  <dcterms:created xsi:type="dcterms:W3CDTF">2019-05-29T16:42:40Z</dcterms:created>
  <dcterms:modified xsi:type="dcterms:W3CDTF">2019-06-04T18:13:24Z</dcterms:modified>
</cp:coreProperties>
</file>