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</a:t>
            </a:r>
            <a:r>
              <a:rPr lang="en-US" smtClean="0"/>
              <a:t>Title</a:t>
            </a:r>
            <a:br>
              <a:rPr lang="en-US" smtClean="0"/>
            </a:br>
            <a:r>
              <a:rPr lang="en-US" smtClean="0"/>
              <a:t>2020 Calendar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6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7278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6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June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2390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2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July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269754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August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368655"/>
              </p:ext>
            </p:extLst>
          </p:nvPr>
        </p:nvGraphicFramePr>
        <p:xfrm>
          <a:off x="1948438" y="89613"/>
          <a:ext cx="7050282" cy="66164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03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6543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84765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September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045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7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October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788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8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November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356635"/>
              </p:ext>
            </p:extLst>
          </p:nvPr>
        </p:nvGraphicFramePr>
        <p:xfrm>
          <a:off x="1948438" y="89613"/>
          <a:ext cx="7084465" cy="66279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06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608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805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206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658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8465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66415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2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December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2754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January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911348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February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13148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6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March</a:t>
            </a:r>
            <a:r>
              <a:rPr lang="en-US" sz="2400" b="1" smtClean="0"/>
              <a:t>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143515"/>
              </p:ext>
            </p:extLst>
          </p:nvPr>
        </p:nvGraphicFramePr>
        <p:xfrm>
          <a:off x="1948439" y="89612"/>
          <a:ext cx="7067376" cy="66233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270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27689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2671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416" y="207964"/>
            <a:ext cx="1664293" cy="33042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2400" b="1" smtClean="0"/>
              <a:t>April </a:t>
            </a:r>
            <a:endParaRPr lang="en-US" sz="24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55049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9369"/>
              </p:ext>
            </p:extLst>
          </p:nvPr>
        </p:nvGraphicFramePr>
        <p:xfrm>
          <a:off x="156672" y="564023"/>
          <a:ext cx="1663582" cy="2375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375730">
                <a:tc>
                  <a:txBody>
                    <a:bodyPr/>
                    <a:lstStyle/>
                    <a:p>
                      <a:pPr algn="ctr"/>
                      <a:r>
                        <a:rPr lang="en-US" i="1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Put an awesome quote</a:t>
                      </a:r>
                      <a:r>
                        <a:rPr lang="en-US" i="1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the month here</a:t>
                      </a:r>
                      <a:endParaRPr lang="en-US" i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644214"/>
              </p:ext>
            </p:extLst>
          </p:nvPr>
        </p:nvGraphicFramePr>
        <p:xfrm>
          <a:off x="145279" y="3025212"/>
          <a:ext cx="1683522" cy="3717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106">
                  <a:extLst>
                    <a:ext uri="{9D8B030D-6E8A-4147-A177-3AD203B41FA5}">
                      <a16:colId xmlns:a16="http://schemas.microsoft.com/office/drawing/2014/main" val="3262145678"/>
                    </a:ext>
                  </a:extLst>
                </a:gridCol>
                <a:gridCol w="129041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5312">
                <a:tc gridSpan="2">
                  <a:txBody>
                    <a:bodyPr/>
                    <a:lstStyle/>
                    <a:p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30210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smtClean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smtClean="0"/>
                        <a:t>__________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8707512"/>
                  </a:ext>
                </a:extLst>
              </a:tr>
            </a:tbl>
          </a:graphicData>
        </a:graphic>
      </p:graphicFrame>
      <p:sp>
        <p:nvSpPr>
          <p:cNvPr id="9" name="7-Point Star 8"/>
          <p:cNvSpPr/>
          <p:nvPr/>
        </p:nvSpPr>
        <p:spPr>
          <a:xfrm>
            <a:off x="205099" y="3555050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7-Point Star 9"/>
          <p:cNvSpPr/>
          <p:nvPr/>
        </p:nvSpPr>
        <p:spPr>
          <a:xfrm>
            <a:off x="203675" y="4023645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-Point Star 10"/>
          <p:cNvSpPr/>
          <p:nvPr/>
        </p:nvSpPr>
        <p:spPr>
          <a:xfrm>
            <a:off x="212221" y="451075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-Point Star 11"/>
          <p:cNvSpPr/>
          <p:nvPr/>
        </p:nvSpPr>
        <p:spPr>
          <a:xfrm>
            <a:off x="212220" y="5006411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7-Point Star 12"/>
          <p:cNvSpPr/>
          <p:nvPr/>
        </p:nvSpPr>
        <p:spPr>
          <a:xfrm>
            <a:off x="220766" y="5467884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-Point Star 13"/>
          <p:cNvSpPr/>
          <p:nvPr/>
        </p:nvSpPr>
        <p:spPr>
          <a:xfrm>
            <a:off x="212221" y="5972086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7-Point Star 14"/>
          <p:cNvSpPr/>
          <p:nvPr/>
        </p:nvSpPr>
        <p:spPr>
          <a:xfrm>
            <a:off x="229312" y="6416467"/>
            <a:ext cx="222191" cy="196554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6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702</Words>
  <Application>Microsoft Office PowerPoint</Application>
  <PresentationFormat>Letter Paper (8.5x11 in)</PresentationFormat>
  <Paragraphs>656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Verdana</vt:lpstr>
      <vt:lpstr>Office Theme</vt:lpstr>
      <vt:lpstr>Calendar Cover Title 2020 Calendar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23</cp:revision>
  <cp:lastPrinted>2019-06-03T16:08:46Z</cp:lastPrinted>
  <dcterms:created xsi:type="dcterms:W3CDTF">2019-05-29T16:42:40Z</dcterms:created>
  <dcterms:modified xsi:type="dcterms:W3CDTF">2019-06-03T17:59:35Z</dcterms:modified>
</cp:coreProperties>
</file>