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9144000" cy="6858000" type="letter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31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9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2020 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93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May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364663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37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73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June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024932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37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96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July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284275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01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5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August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372664"/>
              </p:ext>
            </p:extLst>
          </p:nvPr>
        </p:nvGraphicFramePr>
        <p:xfrm>
          <a:off x="123912" y="1779955"/>
          <a:ext cx="8891899" cy="49704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027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027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0271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296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757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027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027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06676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9577996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44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70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September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877962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25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16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October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454472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22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02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November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4258014"/>
              </p:ext>
            </p:extLst>
          </p:nvPr>
        </p:nvGraphicFramePr>
        <p:xfrm>
          <a:off x="123912" y="1779955"/>
          <a:ext cx="8926086" cy="49373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515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515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5155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8016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3229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515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515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549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61925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61925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61925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61925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61925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61925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97958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6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99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December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515946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96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January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467455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96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February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091083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99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45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March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765187"/>
              </p:ext>
            </p:extLst>
          </p:nvPr>
        </p:nvGraphicFramePr>
        <p:xfrm>
          <a:off x="123912" y="1779955"/>
          <a:ext cx="8874812" cy="49655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783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6783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6783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044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5217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6783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6783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2846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66639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66639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66639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66639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66639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66639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5309549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31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04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April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5336099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97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601</TotalTime>
  <Words>595</Words>
  <Application>Microsoft Office PowerPoint</Application>
  <PresentationFormat>Letter Paper (8.5x11 in)</PresentationFormat>
  <Paragraphs>512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2020 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26</cp:revision>
  <cp:lastPrinted>2019-06-03T16:08:46Z</cp:lastPrinted>
  <dcterms:created xsi:type="dcterms:W3CDTF">2019-05-29T16:42:40Z</dcterms:created>
  <dcterms:modified xsi:type="dcterms:W3CDTF">2019-06-04T13:07:58Z</dcterms:modified>
</cp:coreProperties>
</file>