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50"/>
      </p:cViewPr>
      <p:guideLst>
        <p:guide orient="horz" pos="2856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183096"/>
              </p:ext>
            </p:extLst>
          </p:nvPr>
        </p:nvGraphicFramePr>
        <p:xfrm>
          <a:off x="166816" y="1499274"/>
          <a:ext cx="4839524" cy="74618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663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3288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4666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Date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May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676585"/>
              </p:ext>
            </p:extLst>
          </p:nvPr>
        </p:nvGraphicFramePr>
        <p:xfrm>
          <a:off x="166816" y="1499281"/>
          <a:ext cx="4850954" cy="74732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8544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4241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07892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Date</a:t>
                      </a:r>
                      <a:endParaRPr lang="en-US" sz="16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022690816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197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June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183096"/>
              </p:ext>
            </p:extLst>
          </p:nvPr>
        </p:nvGraphicFramePr>
        <p:xfrm>
          <a:off x="166816" y="1499274"/>
          <a:ext cx="4839524" cy="74618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663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3288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4666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Date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907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June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731787"/>
              </p:ext>
            </p:extLst>
          </p:nvPr>
        </p:nvGraphicFramePr>
        <p:xfrm>
          <a:off x="166816" y="1499281"/>
          <a:ext cx="4885244" cy="74732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4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7098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39308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Date</a:t>
                      </a:r>
                      <a:endParaRPr lang="en-US" sz="16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61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July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183096"/>
              </p:ext>
            </p:extLst>
          </p:nvPr>
        </p:nvGraphicFramePr>
        <p:xfrm>
          <a:off x="166816" y="1499274"/>
          <a:ext cx="4839524" cy="74618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663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3288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4666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Date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604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July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676585"/>
              </p:ext>
            </p:extLst>
          </p:nvPr>
        </p:nvGraphicFramePr>
        <p:xfrm>
          <a:off x="166816" y="1499281"/>
          <a:ext cx="4850954" cy="74732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8544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4241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07892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Date</a:t>
                      </a:r>
                      <a:endParaRPr lang="en-US" sz="16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022690816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74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August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183096"/>
              </p:ext>
            </p:extLst>
          </p:nvPr>
        </p:nvGraphicFramePr>
        <p:xfrm>
          <a:off x="166816" y="1499274"/>
          <a:ext cx="4839524" cy="74618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663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3288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4666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Date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620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August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676585"/>
              </p:ext>
            </p:extLst>
          </p:nvPr>
        </p:nvGraphicFramePr>
        <p:xfrm>
          <a:off x="166816" y="1499281"/>
          <a:ext cx="4850954" cy="74732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8544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4241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07892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Date</a:t>
                      </a:r>
                      <a:endParaRPr lang="en-US" sz="16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022690816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751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September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183096"/>
              </p:ext>
            </p:extLst>
          </p:nvPr>
        </p:nvGraphicFramePr>
        <p:xfrm>
          <a:off x="166816" y="1499274"/>
          <a:ext cx="4839524" cy="74618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663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3288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4666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Date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944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September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50002"/>
              </p:ext>
            </p:extLst>
          </p:nvPr>
        </p:nvGraphicFramePr>
        <p:xfrm>
          <a:off x="166816" y="1499281"/>
          <a:ext cx="4850954" cy="74732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8544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4241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39308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Date</a:t>
                      </a:r>
                      <a:endParaRPr lang="en-US" sz="16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62264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318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October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183096"/>
              </p:ext>
            </p:extLst>
          </p:nvPr>
        </p:nvGraphicFramePr>
        <p:xfrm>
          <a:off x="166816" y="1499274"/>
          <a:ext cx="4839524" cy="74618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663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3288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4666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Date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056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676585"/>
              </p:ext>
            </p:extLst>
          </p:nvPr>
        </p:nvGraphicFramePr>
        <p:xfrm>
          <a:off x="166816" y="1499281"/>
          <a:ext cx="4850954" cy="74732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8544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4241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07892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Date</a:t>
                      </a:r>
                      <a:endParaRPr lang="en-US" sz="16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022690816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0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October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676585"/>
              </p:ext>
            </p:extLst>
          </p:nvPr>
        </p:nvGraphicFramePr>
        <p:xfrm>
          <a:off x="166816" y="1499281"/>
          <a:ext cx="4850954" cy="74732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8544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4241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07892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Date</a:t>
                      </a:r>
                      <a:endParaRPr lang="en-US" sz="16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022690816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410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November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183096"/>
              </p:ext>
            </p:extLst>
          </p:nvPr>
        </p:nvGraphicFramePr>
        <p:xfrm>
          <a:off x="166816" y="1499274"/>
          <a:ext cx="4839524" cy="74618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663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3288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4666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Date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572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November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116945"/>
              </p:ext>
            </p:extLst>
          </p:nvPr>
        </p:nvGraphicFramePr>
        <p:xfrm>
          <a:off x="166816" y="1499281"/>
          <a:ext cx="4862384" cy="74618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044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5193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38483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Date</a:t>
                      </a:r>
                      <a:endParaRPr lang="en-US" sz="16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61557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61557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61557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61557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61557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61557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61557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61557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61557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61557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61557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61557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61557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61557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61557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606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December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183096"/>
              </p:ext>
            </p:extLst>
          </p:nvPr>
        </p:nvGraphicFramePr>
        <p:xfrm>
          <a:off x="166816" y="1499274"/>
          <a:ext cx="4839524" cy="74618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663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3288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4666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Date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976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December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676585"/>
              </p:ext>
            </p:extLst>
          </p:nvPr>
        </p:nvGraphicFramePr>
        <p:xfrm>
          <a:off x="166816" y="1499281"/>
          <a:ext cx="4850954" cy="74732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8544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4241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07892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Date</a:t>
                      </a:r>
                      <a:endParaRPr lang="en-US" sz="16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022690816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0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February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183096"/>
              </p:ext>
            </p:extLst>
          </p:nvPr>
        </p:nvGraphicFramePr>
        <p:xfrm>
          <a:off x="166816" y="1499274"/>
          <a:ext cx="4839524" cy="74618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663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3288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4666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Date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85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February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719720"/>
              </p:ext>
            </p:extLst>
          </p:nvPr>
        </p:nvGraphicFramePr>
        <p:xfrm>
          <a:off x="166816" y="1499277"/>
          <a:ext cx="4805234" cy="74504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0924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0431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73108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Date</a:t>
                      </a:r>
                      <a:endParaRPr lang="en-US" sz="16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912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912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912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912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912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912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912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912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912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912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912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912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912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912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232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March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183096"/>
              </p:ext>
            </p:extLst>
          </p:nvPr>
        </p:nvGraphicFramePr>
        <p:xfrm>
          <a:off x="166816" y="1499274"/>
          <a:ext cx="4839524" cy="74618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663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3288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4666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Date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371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March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676585"/>
              </p:ext>
            </p:extLst>
          </p:nvPr>
        </p:nvGraphicFramePr>
        <p:xfrm>
          <a:off x="166816" y="1499281"/>
          <a:ext cx="4850954" cy="74732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8544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42410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07892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Date</a:t>
                      </a:r>
                      <a:endParaRPr lang="en-US" sz="16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  <a:tr h="435336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022690816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8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April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183096"/>
              </p:ext>
            </p:extLst>
          </p:nvPr>
        </p:nvGraphicFramePr>
        <p:xfrm>
          <a:off x="166816" y="1499274"/>
          <a:ext cx="4839524" cy="74618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663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3288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4666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Date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334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April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478431"/>
              </p:ext>
            </p:extLst>
          </p:nvPr>
        </p:nvGraphicFramePr>
        <p:xfrm>
          <a:off x="166816" y="1499281"/>
          <a:ext cx="4839524" cy="74846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663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3288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40133">
                <a:tc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Date</a:t>
                      </a:r>
                      <a:endParaRPr lang="en-US" sz="16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62971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62971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62971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62971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62971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62971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62971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62971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62971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62971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62971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62971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62971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62971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62971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192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041" y="344904"/>
            <a:ext cx="4436549" cy="855246"/>
          </a:xfrm>
        </p:spPr>
        <p:txBody>
          <a:bodyPr>
            <a:normAutofit/>
          </a:bodyPr>
          <a:lstStyle/>
          <a:p>
            <a:pPr algn="l"/>
            <a:r>
              <a:rPr lang="en-US" smtClean="0"/>
              <a:t>May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183096"/>
              </p:ext>
            </p:extLst>
          </p:nvPr>
        </p:nvGraphicFramePr>
        <p:xfrm>
          <a:off x="166816" y="1499274"/>
          <a:ext cx="4839524" cy="74618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663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403288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</a:tblGrid>
              <a:tr h="54666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Date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6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5743173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7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7545161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8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14435557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9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5552928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10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49057602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11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1741826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12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98790895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13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154856863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14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66224349"/>
                  </a:ext>
                </a:extLst>
              </a:tr>
              <a:tr h="461012"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15</a:t>
                      </a:r>
                      <a:endParaRPr lang="en-US" sz="16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13172192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92076"/>
              </p:ext>
            </p:extLst>
          </p:nvPr>
        </p:nvGraphicFramePr>
        <p:xfrm>
          <a:off x="5092515" y="149351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452538" y="228600"/>
            <a:ext cx="2211152" cy="10899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064777"/>
              </p:ext>
            </p:extLst>
          </p:nvPr>
        </p:nvGraphicFramePr>
        <p:xfrm>
          <a:off x="5107755" y="4217669"/>
          <a:ext cx="1502596" cy="25869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58699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20039"/>
              </p:ext>
            </p:extLst>
          </p:nvPr>
        </p:nvGraphicFramePr>
        <p:xfrm>
          <a:off x="5109210" y="6938009"/>
          <a:ext cx="1502596" cy="2034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259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2034541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/>
                      </a:r>
                      <a:br>
                        <a:rPr lang="en-US" sz="2000" smtClean="0"/>
                      </a:br>
                      <a:r>
                        <a:rPr lang="en-US" sz="2000" smtClean="0"/>
                        <a:t>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085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534</Words>
  <Application>Microsoft Office PowerPoint</Application>
  <PresentationFormat>Letter Paper (8.5x11 in)</PresentationFormat>
  <Paragraphs>510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January 2020</vt:lpstr>
      <vt:lpstr>January 2020</vt:lpstr>
      <vt:lpstr>February 2020</vt:lpstr>
      <vt:lpstr>February 2020</vt:lpstr>
      <vt:lpstr>March 2020</vt:lpstr>
      <vt:lpstr>March 2020</vt:lpstr>
      <vt:lpstr>April 2020</vt:lpstr>
      <vt:lpstr>April 2020</vt:lpstr>
      <vt:lpstr>May 2020</vt:lpstr>
      <vt:lpstr>May 2020</vt:lpstr>
      <vt:lpstr>June 2020</vt:lpstr>
      <vt:lpstr>June 2020</vt:lpstr>
      <vt:lpstr>July 2020</vt:lpstr>
      <vt:lpstr>July 2020</vt:lpstr>
      <vt:lpstr>August 2020</vt:lpstr>
      <vt:lpstr>August 2020</vt:lpstr>
      <vt:lpstr>September 2020</vt:lpstr>
      <vt:lpstr>September 2020</vt:lpstr>
      <vt:lpstr>October 2020</vt:lpstr>
      <vt:lpstr>October 2020</vt:lpstr>
      <vt:lpstr>November 2020</vt:lpstr>
      <vt:lpstr>November 2020</vt:lpstr>
      <vt:lpstr>December 2020</vt:lpstr>
      <vt:lpstr>December 2020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29</cp:revision>
  <dcterms:created xsi:type="dcterms:W3CDTF">2019-05-29T16:42:40Z</dcterms:created>
  <dcterms:modified xsi:type="dcterms:W3CDTF">2019-06-04T18:06:42Z</dcterms:modified>
</cp:coreProperties>
</file>