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541277"/>
              </p:ext>
            </p:extLst>
          </p:nvPr>
        </p:nvGraphicFramePr>
        <p:xfrm>
          <a:off x="132526" y="1234517"/>
          <a:ext cx="657688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9554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518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225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123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9554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9786462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827906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874436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841053"/>
              </p:ext>
            </p:extLst>
          </p:nvPr>
        </p:nvGraphicFramePr>
        <p:xfrm>
          <a:off x="132526" y="1234517"/>
          <a:ext cx="658831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118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99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7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060979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267293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497423"/>
              </p:ext>
            </p:extLst>
          </p:nvPr>
        </p:nvGraphicFramePr>
        <p:xfrm>
          <a:off x="132526" y="1234517"/>
          <a:ext cx="6554023" cy="6172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8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77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823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193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974798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662979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003140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447455"/>
              </p:ext>
            </p:extLst>
          </p:nvPr>
        </p:nvGraphicFramePr>
        <p:xfrm>
          <a:off x="132527" y="1234517"/>
          <a:ext cx="6508305" cy="61492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75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52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80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225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592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84668"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27697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18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19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21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22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23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24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25</a:t>
                      </a:r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2400" smtClean="0"/>
                        <a:t>26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27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28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29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smtClean="0"/>
                        <a:t>30</a:t>
                      </a:r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582</Words>
  <Application>Microsoft Office PowerPoint</Application>
  <PresentationFormat>Letter Paper (8.5x11 in)</PresentationFormat>
  <Paragraphs>500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25</cp:revision>
  <dcterms:created xsi:type="dcterms:W3CDTF">2019-05-29T16:42:40Z</dcterms:created>
  <dcterms:modified xsi:type="dcterms:W3CDTF">2019-06-04T17:12:44Z</dcterms:modified>
</cp:coreProperties>
</file>