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9144000" cy="6858000" type="letter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48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2020 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22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May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577648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182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86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June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0892207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551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55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July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7413170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002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55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August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8296023"/>
              </p:ext>
            </p:extLst>
          </p:nvPr>
        </p:nvGraphicFramePr>
        <p:xfrm>
          <a:off x="123911" y="1779955"/>
          <a:ext cx="8900446" cy="49624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0614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66119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66119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66119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66119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66119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766119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417643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103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49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September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59943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378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12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October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3717473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861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12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November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858257"/>
              </p:ext>
            </p:extLst>
          </p:nvPr>
        </p:nvGraphicFramePr>
        <p:xfrm>
          <a:off x="123911" y="1779955"/>
          <a:ext cx="8908993" cy="49704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2713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2713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2713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549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993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2713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2713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06676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8970032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204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5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December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498234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389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2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January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2996252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44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February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789259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534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54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March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5264962"/>
              </p:ext>
            </p:extLst>
          </p:nvPr>
        </p:nvGraphicFramePr>
        <p:xfrm>
          <a:off x="123911" y="1779955"/>
          <a:ext cx="8900446" cy="49624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0614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66119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66119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66119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66119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66119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766119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948431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683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36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April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6964220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321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</TotalTime>
  <Words>548</Words>
  <Application>Microsoft Office PowerPoint</Application>
  <PresentationFormat>Letter Paper (8.5x11 in)</PresentationFormat>
  <Paragraphs>501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2020 Calendar Cover Title</vt:lpstr>
      <vt:lpstr>Insert Picture Here</vt:lpstr>
      <vt:lpstr>January                                                  2020</vt:lpstr>
      <vt:lpstr>Insert Picture Here</vt:lpstr>
      <vt:lpstr>February                                                  2020</vt:lpstr>
      <vt:lpstr>Insert Picture Here</vt:lpstr>
      <vt:lpstr>March                                                  2020</vt:lpstr>
      <vt:lpstr>Insert Picture Here</vt:lpstr>
      <vt:lpstr>April                                                  2020</vt:lpstr>
      <vt:lpstr>Insert Picture Here</vt:lpstr>
      <vt:lpstr>May                                                  2020</vt:lpstr>
      <vt:lpstr>Insert Picture Here</vt:lpstr>
      <vt:lpstr>June                                                  2020</vt:lpstr>
      <vt:lpstr>Insert Picture Here</vt:lpstr>
      <vt:lpstr>July                                                  2020</vt:lpstr>
      <vt:lpstr>Insert Picture Here</vt:lpstr>
      <vt:lpstr>August                                                  2020</vt:lpstr>
      <vt:lpstr>Insert Picture Here</vt:lpstr>
      <vt:lpstr>September                                                  2020</vt:lpstr>
      <vt:lpstr>Insert Picture Here</vt:lpstr>
      <vt:lpstr>October                                                  2020</vt:lpstr>
      <vt:lpstr>Insert Picture Here</vt:lpstr>
      <vt:lpstr>November                                                  2020</vt:lpstr>
      <vt:lpstr>Insert Picture Here</vt:lpstr>
      <vt:lpstr>December                                                 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24</cp:revision>
  <cp:lastPrinted>2019-06-03T16:08:46Z</cp:lastPrinted>
  <dcterms:created xsi:type="dcterms:W3CDTF">2019-05-29T16:42:40Z</dcterms:created>
  <dcterms:modified xsi:type="dcterms:W3CDTF">2019-06-04T14:33:37Z</dcterms:modified>
</cp:coreProperties>
</file>