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8" r:id="rId2"/>
    <p:sldId id="269" r:id="rId3"/>
    <p:sldId id="256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281" r:id="rId27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56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74" autoAdjust="0"/>
    <p:restoredTop sz="94660"/>
  </p:normalViewPr>
  <p:slideViewPr>
    <p:cSldViewPr snapToGrid="0" showGuides="1">
      <p:cViewPr>
        <p:scale>
          <a:sx n="130" d="100"/>
          <a:sy n="130" d="100"/>
        </p:scale>
        <p:origin x="1920" y="-2526"/>
      </p:cViewPr>
      <p:guideLst>
        <p:guide orient="horz" pos="2856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523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834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515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94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128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375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982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074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017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666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89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541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49" y="2674560"/>
            <a:ext cx="5406391" cy="1897439"/>
          </a:xfrm>
        </p:spPr>
        <p:txBody>
          <a:bodyPr/>
          <a:lstStyle/>
          <a:p>
            <a:pPr algn="ctr"/>
            <a:r>
              <a:rPr lang="en-US" smtClean="0"/>
              <a:t>Calendar 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51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3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May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3901987"/>
              </p:ext>
            </p:extLst>
          </p:nvPr>
        </p:nvGraphicFramePr>
        <p:xfrm>
          <a:off x="132526" y="1234517"/>
          <a:ext cx="6576885" cy="61949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9554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9554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518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2255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61232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9554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9554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621667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39786462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67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4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June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940104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40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July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651342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07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93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August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7918023"/>
              </p:ext>
            </p:extLst>
          </p:nvPr>
        </p:nvGraphicFramePr>
        <p:xfrm>
          <a:off x="132526" y="1234517"/>
          <a:ext cx="6588315" cy="61949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118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4118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684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399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627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4118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4118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621667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332303844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66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6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September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8937025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07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48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0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October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5980243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6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0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November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5138391"/>
              </p:ext>
            </p:extLst>
          </p:nvPr>
        </p:nvGraphicFramePr>
        <p:xfrm>
          <a:off x="132526" y="1234517"/>
          <a:ext cx="6554023" cy="61721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28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628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186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8771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823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628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628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6193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172971907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13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28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December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4628931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32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379" y="2674560"/>
            <a:ext cx="5452111" cy="3109020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36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January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8051980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3126916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43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February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1623842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92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56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March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5072671"/>
              </p:ext>
            </p:extLst>
          </p:nvPr>
        </p:nvGraphicFramePr>
        <p:xfrm>
          <a:off x="132527" y="1234517"/>
          <a:ext cx="6508305" cy="614926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975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2975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452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1804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225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2975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2975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5925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84668"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84668"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84668"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84668"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84668"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63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52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April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950304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53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</TotalTime>
  <Words>582</Words>
  <Application>Microsoft Office PowerPoint</Application>
  <PresentationFormat>Letter Paper (8.5x11 in)</PresentationFormat>
  <Paragraphs>500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Calendar Cover Title</vt:lpstr>
      <vt:lpstr>Insert Picture Here</vt:lpstr>
      <vt:lpstr>January 2020</vt:lpstr>
      <vt:lpstr>Insert Picture Here</vt:lpstr>
      <vt:lpstr>February 2020</vt:lpstr>
      <vt:lpstr>Insert Picture Here</vt:lpstr>
      <vt:lpstr>March 2020</vt:lpstr>
      <vt:lpstr>Insert Picture Here</vt:lpstr>
      <vt:lpstr>April 2020</vt:lpstr>
      <vt:lpstr>Insert Picture Here</vt:lpstr>
      <vt:lpstr>May 2020</vt:lpstr>
      <vt:lpstr>Insert Picture Here</vt:lpstr>
      <vt:lpstr>June 2020</vt:lpstr>
      <vt:lpstr>Insert Picture Here</vt:lpstr>
      <vt:lpstr>July 2020</vt:lpstr>
      <vt:lpstr>Insert Picture Here</vt:lpstr>
      <vt:lpstr>August 2020</vt:lpstr>
      <vt:lpstr>Insert Picture Here</vt:lpstr>
      <vt:lpstr>September 2020</vt:lpstr>
      <vt:lpstr>Insert Picture Here</vt:lpstr>
      <vt:lpstr>October 2020</vt:lpstr>
      <vt:lpstr>Insert Picture Here</vt:lpstr>
      <vt:lpstr>November 2020</vt:lpstr>
      <vt:lpstr>Insert Picture Here</vt:lpstr>
      <vt:lpstr>December 2020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26</cp:revision>
  <dcterms:created xsi:type="dcterms:W3CDTF">2019-05-29T16:42:40Z</dcterms:created>
  <dcterms:modified xsi:type="dcterms:W3CDTF">2019-06-04T17:05:41Z</dcterms:modified>
</cp:coreProperties>
</file>