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541277"/>
              </p:ext>
            </p:extLst>
          </p:nvPr>
        </p:nvGraphicFramePr>
        <p:xfrm>
          <a:off x="132526" y="1234517"/>
          <a:ext cx="657688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955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518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225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12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82790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7443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84105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60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6729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497423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7479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662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00314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447455"/>
              </p:ext>
            </p:extLst>
          </p:nvPr>
        </p:nvGraphicFramePr>
        <p:xfrm>
          <a:off x="132527" y="1234517"/>
          <a:ext cx="6508305" cy="6149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59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</a:t>
            </a:r>
            <a:r>
              <a:rPr lang="en-US" smtClean="0"/>
              <a:t>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27697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546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dcterms:created xsi:type="dcterms:W3CDTF">2019-05-29T16:42:40Z</dcterms:created>
  <dcterms:modified xsi:type="dcterms:W3CDTF">2019-05-29T19:36:19Z</dcterms:modified>
</cp:coreProperties>
</file>