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910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541277"/>
              </p:ext>
            </p:extLst>
          </p:nvPr>
        </p:nvGraphicFramePr>
        <p:xfrm>
          <a:off x="132526" y="1234517"/>
          <a:ext cx="657688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9554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518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225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1232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9786462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827906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0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874436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841053"/>
              </p:ext>
            </p:extLst>
          </p:nvPr>
        </p:nvGraphicFramePr>
        <p:xfrm>
          <a:off x="132526" y="1234517"/>
          <a:ext cx="658831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118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684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399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27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6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060979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267293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497423"/>
              </p:ext>
            </p:extLst>
          </p:nvPr>
        </p:nvGraphicFramePr>
        <p:xfrm>
          <a:off x="132526" y="1234517"/>
          <a:ext cx="6554023" cy="61721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28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86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77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823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193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974798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662979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003140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447455"/>
              </p:ext>
            </p:extLst>
          </p:nvPr>
        </p:nvGraphicFramePr>
        <p:xfrm>
          <a:off x="132527" y="1234517"/>
          <a:ext cx="6508305" cy="61492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75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52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80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225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592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276974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594</Words>
  <Application>Microsoft Office PowerPoint</Application>
  <PresentationFormat>Letter Paper (8.5x11 in)</PresentationFormat>
  <Paragraphs>548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Wingdings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26</cp:revision>
  <dcterms:created xsi:type="dcterms:W3CDTF">2019-05-29T16:42:40Z</dcterms:created>
  <dcterms:modified xsi:type="dcterms:W3CDTF">2019-06-04T17:51:49Z</dcterms:modified>
</cp:coreProperties>
</file>