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37909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70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80534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2655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351746"/>
              </p:ext>
            </p:extLst>
          </p:nvPr>
        </p:nvGraphicFramePr>
        <p:xfrm>
          <a:off x="1948438" y="89612"/>
          <a:ext cx="7067376" cy="6658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23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983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34797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September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41762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61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83414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5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550023"/>
              </p:ext>
            </p:extLst>
          </p:nvPr>
        </p:nvGraphicFramePr>
        <p:xfrm>
          <a:off x="1948439" y="89612"/>
          <a:ext cx="7050282" cy="6653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718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103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333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18192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1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74310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9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4738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42006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8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787112"/>
              </p:ext>
            </p:extLst>
          </p:nvPr>
        </p:nvGraphicFramePr>
        <p:xfrm>
          <a:off x="1948438" y="89612"/>
          <a:ext cx="7127198" cy="6675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5239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39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85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48095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22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07227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547904"/>
              </p:ext>
            </p:extLst>
          </p:nvPr>
        </p:nvGraphicFramePr>
        <p:xfrm>
          <a:off x="156672" y="110644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10802"/>
              </p:ext>
            </p:extLst>
          </p:nvPr>
        </p:nvGraphicFramePr>
        <p:xfrm>
          <a:off x="142607" y="3042303"/>
          <a:ext cx="1660554" cy="188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8138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504652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3689"/>
              </p:ext>
            </p:extLst>
          </p:nvPr>
        </p:nvGraphicFramePr>
        <p:xfrm>
          <a:off x="136733" y="5024927"/>
          <a:ext cx="1683521" cy="1725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352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41018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1314847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546</Words>
  <Application>Microsoft Office PowerPoint</Application>
  <PresentationFormat>Letter Paper (8.5x11 in)</PresentationFormat>
  <Paragraphs>512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22</cp:revision>
  <dcterms:created xsi:type="dcterms:W3CDTF">2019-05-29T16:42:40Z</dcterms:created>
  <dcterms:modified xsi:type="dcterms:W3CDTF">2019-06-03T16:29:31Z</dcterms:modified>
</cp:coreProperties>
</file>