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83" r:id="rId3"/>
    <p:sldId id="285" r:id="rId4"/>
    <p:sldId id="287" r:id="rId5"/>
    <p:sldId id="289" r:id="rId6"/>
    <p:sldId id="291" r:id="rId7"/>
    <p:sldId id="293" r:id="rId8"/>
    <p:sldId id="295" r:id="rId9"/>
    <p:sldId id="297" r:id="rId10"/>
    <p:sldId id="299" r:id="rId11"/>
    <p:sldId id="301" r:id="rId12"/>
    <p:sldId id="303" r:id="rId13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465" autoAdjust="0"/>
    <p:restoredTop sz="94660"/>
  </p:normalViewPr>
  <p:slideViewPr>
    <p:cSldViewPr snapToGrid="0" showGuides="1">
      <p:cViewPr varScale="1">
        <p:scale>
          <a:sx n="112" d="100"/>
          <a:sy n="112" d="100"/>
        </p:scale>
        <p:origin x="1512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5508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8212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89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827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015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96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2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6986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2787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2337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4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935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2562" y="228600"/>
            <a:ext cx="7898876" cy="741614"/>
          </a:xfrm>
        </p:spPr>
        <p:txBody>
          <a:bodyPr>
            <a:normAutofit fontScale="90000"/>
          </a:bodyPr>
          <a:lstStyle/>
          <a:p>
            <a:r>
              <a:rPr lang="en-US" smtClean="0"/>
              <a:t>January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1860242"/>
              </p:ext>
            </p:extLst>
          </p:nvPr>
        </p:nvGraphicFramePr>
        <p:xfrm>
          <a:off x="177525" y="1014139"/>
          <a:ext cx="8795559" cy="44380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56507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740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40359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151763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73617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4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5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2000" smtClean="0"/>
                        <a:t>6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7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8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9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10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11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12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2000" smtClean="0"/>
                        <a:t>13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14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15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16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17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18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19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2000" smtClean="0"/>
                        <a:t>20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21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22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23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24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25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26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2000" smtClean="0"/>
                        <a:t>27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28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29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30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31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7213837"/>
              </p:ext>
            </p:extLst>
          </p:nvPr>
        </p:nvGraphicFramePr>
        <p:xfrm>
          <a:off x="181944" y="5591810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3437478"/>
              </p:ext>
            </p:extLst>
          </p:nvPr>
        </p:nvGraphicFramePr>
        <p:xfrm>
          <a:off x="4639644" y="5582285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4363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2562" y="228600"/>
            <a:ext cx="7898876" cy="741614"/>
          </a:xfrm>
        </p:spPr>
        <p:txBody>
          <a:bodyPr>
            <a:normAutofit fontScale="90000"/>
          </a:bodyPr>
          <a:lstStyle/>
          <a:p>
            <a:r>
              <a:rPr lang="en-US" smtClean="0"/>
              <a:t>October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3214481"/>
              </p:ext>
            </p:extLst>
          </p:nvPr>
        </p:nvGraphicFramePr>
        <p:xfrm>
          <a:off x="177525" y="1014139"/>
          <a:ext cx="8795559" cy="44380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56507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740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40359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151763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73617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4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2000" smtClean="0"/>
                        <a:t>5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6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7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8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9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10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11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2000" smtClean="0"/>
                        <a:t>12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13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14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15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16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17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18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2000" smtClean="0"/>
                        <a:t>19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20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21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22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23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24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25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2000" smtClean="0"/>
                        <a:t>26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27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28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29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30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31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7213837"/>
              </p:ext>
            </p:extLst>
          </p:nvPr>
        </p:nvGraphicFramePr>
        <p:xfrm>
          <a:off x="181944" y="5591810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3437478"/>
              </p:ext>
            </p:extLst>
          </p:nvPr>
        </p:nvGraphicFramePr>
        <p:xfrm>
          <a:off x="4639644" y="5582285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56609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2562" y="228600"/>
            <a:ext cx="7898876" cy="741614"/>
          </a:xfrm>
        </p:spPr>
        <p:txBody>
          <a:bodyPr>
            <a:normAutofit fontScale="90000"/>
          </a:bodyPr>
          <a:lstStyle/>
          <a:p>
            <a:r>
              <a:rPr lang="en-US" smtClean="0"/>
              <a:t>November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343823"/>
              </p:ext>
            </p:extLst>
          </p:nvPr>
        </p:nvGraphicFramePr>
        <p:xfrm>
          <a:off x="177526" y="1014140"/>
          <a:ext cx="8778466" cy="44809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54065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54065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4927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37754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14952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54065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54065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02602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674004"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674004">
                <a:tc>
                  <a:txBody>
                    <a:bodyPr/>
                    <a:lstStyle/>
                    <a:p>
                      <a:r>
                        <a:rPr lang="en-US" sz="2000" smtClean="0"/>
                        <a:t>2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4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5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6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7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8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674004">
                <a:tc>
                  <a:txBody>
                    <a:bodyPr/>
                    <a:lstStyle/>
                    <a:p>
                      <a:r>
                        <a:rPr lang="en-US" sz="2000" smtClean="0"/>
                        <a:t>9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10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11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12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13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14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15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674004">
                <a:tc>
                  <a:txBody>
                    <a:bodyPr/>
                    <a:lstStyle/>
                    <a:p>
                      <a:r>
                        <a:rPr lang="en-US" sz="2000" smtClean="0"/>
                        <a:t>16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17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18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19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20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21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22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674004">
                <a:tc>
                  <a:txBody>
                    <a:bodyPr/>
                    <a:lstStyle/>
                    <a:p>
                      <a:r>
                        <a:rPr lang="en-US" sz="2000" smtClean="0"/>
                        <a:t>23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24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25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26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27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28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29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674004">
                <a:tc>
                  <a:txBody>
                    <a:bodyPr/>
                    <a:lstStyle/>
                    <a:p>
                      <a:r>
                        <a:rPr lang="en-US" sz="2000" smtClean="0"/>
                        <a:t>30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46832186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7213837"/>
              </p:ext>
            </p:extLst>
          </p:nvPr>
        </p:nvGraphicFramePr>
        <p:xfrm>
          <a:off x="181944" y="5591810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3437478"/>
              </p:ext>
            </p:extLst>
          </p:nvPr>
        </p:nvGraphicFramePr>
        <p:xfrm>
          <a:off x="4639644" y="5582285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81841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2562" y="228600"/>
            <a:ext cx="7898876" cy="741614"/>
          </a:xfrm>
        </p:spPr>
        <p:txBody>
          <a:bodyPr>
            <a:normAutofit fontScale="90000"/>
          </a:bodyPr>
          <a:lstStyle/>
          <a:p>
            <a:r>
              <a:rPr lang="en-US" smtClean="0"/>
              <a:t>December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2785732"/>
              </p:ext>
            </p:extLst>
          </p:nvPr>
        </p:nvGraphicFramePr>
        <p:xfrm>
          <a:off x="177525" y="1014139"/>
          <a:ext cx="8795559" cy="44380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56507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740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40359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151763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73617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4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5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6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2000" smtClean="0"/>
                        <a:t>7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8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9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10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11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12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13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2000" smtClean="0"/>
                        <a:t>14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15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16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17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18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19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20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2000" smtClean="0"/>
                        <a:t>21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22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23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24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25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26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27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2000" smtClean="0"/>
                        <a:t>28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29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30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31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7213837"/>
              </p:ext>
            </p:extLst>
          </p:nvPr>
        </p:nvGraphicFramePr>
        <p:xfrm>
          <a:off x="181944" y="5591810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3437478"/>
              </p:ext>
            </p:extLst>
          </p:nvPr>
        </p:nvGraphicFramePr>
        <p:xfrm>
          <a:off x="4639644" y="5582285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73842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2562" y="228600"/>
            <a:ext cx="7898876" cy="741614"/>
          </a:xfrm>
        </p:spPr>
        <p:txBody>
          <a:bodyPr>
            <a:normAutofit fontScale="90000"/>
          </a:bodyPr>
          <a:lstStyle/>
          <a:p>
            <a:r>
              <a:rPr lang="en-US" smtClean="0"/>
              <a:t>February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7897023"/>
              </p:ext>
            </p:extLst>
          </p:nvPr>
        </p:nvGraphicFramePr>
        <p:xfrm>
          <a:off x="177525" y="1014139"/>
          <a:ext cx="8795559" cy="44380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56507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740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40359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151763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73617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2000" smtClean="0"/>
                        <a:t>3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4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5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6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7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8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9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2000" smtClean="0"/>
                        <a:t>10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11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12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13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14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15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16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2000" smtClean="0"/>
                        <a:t>17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18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19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20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21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22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23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2000" smtClean="0"/>
                        <a:t>24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25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26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27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28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29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7213837"/>
              </p:ext>
            </p:extLst>
          </p:nvPr>
        </p:nvGraphicFramePr>
        <p:xfrm>
          <a:off x="181944" y="5591810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3437478"/>
              </p:ext>
            </p:extLst>
          </p:nvPr>
        </p:nvGraphicFramePr>
        <p:xfrm>
          <a:off x="4639644" y="5582285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51465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2562" y="228600"/>
            <a:ext cx="7898876" cy="741614"/>
          </a:xfrm>
        </p:spPr>
        <p:txBody>
          <a:bodyPr>
            <a:normAutofit fontScale="90000"/>
          </a:bodyPr>
          <a:lstStyle/>
          <a:p>
            <a:r>
              <a:rPr lang="en-US" smtClean="0"/>
              <a:t>March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4445413"/>
              </p:ext>
            </p:extLst>
          </p:nvPr>
        </p:nvGraphicFramePr>
        <p:xfrm>
          <a:off x="177526" y="1014140"/>
          <a:ext cx="8744284" cy="446535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49182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49182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6996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32545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14504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49182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49182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01054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671413"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671413">
                <a:tc>
                  <a:txBody>
                    <a:bodyPr/>
                    <a:lstStyle/>
                    <a:p>
                      <a:r>
                        <a:rPr lang="en-US" sz="2000" smtClean="0"/>
                        <a:t>2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4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5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6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7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8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671413">
                <a:tc>
                  <a:txBody>
                    <a:bodyPr/>
                    <a:lstStyle/>
                    <a:p>
                      <a:r>
                        <a:rPr lang="en-US" sz="2000" smtClean="0"/>
                        <a:t>9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10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11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12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13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14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15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671413">
                <a:tc>
                  <a:txBody>
                    <a:bodyPr/>
                    <a:lstStyle/>
                    <a:p>
                      <a:r>
                        <a:rPr lang="en-US" sz="2000" smtClean="0"/>
                        <a:t>16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17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18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19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20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21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22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671413">
                <a:tc>
                  <a:txBody>
                    <a:bodyPr/>
                    <a:lstStyle/>
                    <a:p>
                      <a:r>
                        <a:rPr lang="en-US" sz="2000" smtClean="0"/>
                        <a:t>23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24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25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26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27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28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29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671413">
                <a:tc>
                  <a:txBody>
                    <a:bodyPr/>
                    <a:lstStyle/>
                    <a:p>
                      <a:r>
                        <a:rPr lang="en-US" sz="2000" smtClean="0"/>
                        <a:t>30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31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263684795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7213837"/>
              </p:ext>
            </p:extLst>
          </p:nvPr>
        </p:nvGraphicFramePr>
        <p:xfrm>
          <a:off x="181944" y="5591810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3437478"/>
              </p:ext>
            </p:extLst>
          </p:nvPr>
        </p:nvGraphicFramePr>
        <p:xfrm>
          <a:off x="4639644" y="5582285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55371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2562" y="228600"/>
            <a:ext cx="7898876" cy="741614"/>
          </a:xfrm>
        </p:spPr>
        <p:txBody>
          <a:bodyPr>
            <a:normAutofit fontScale="90000"/>
          </a:bodyPr>
          <a:lstStyle/>
          <a:p>
            <a:r>
              <a:rPr lang="en-US" smtClean="0"/>
              <a:t>April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8738924"/>
              </p:ext>
            </p:extLst>
          </p:nvPr>
        </p:nvGraphicFramePr>
        <p:xfrm>
          <a:off x="177525" y="1014139"/>
          <a:ext cx="8795559" cy="44380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56507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740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40359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151763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73617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4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5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2000" smtClean="0"/>
                        <a:t>6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7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8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9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10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11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12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2000" smtClean="0"/>
                        <a:t>13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14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15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16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17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18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19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2000" smtClean="0"/>
                        <a:t>20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21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22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23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24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25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26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2000" smtClean="0"/>
                        <a:t>27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28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29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30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7213837"/>
              </p:ext>
            </p:extLst>
          </p:nvPr>
        </p:nvGraphicFramePr>
        <p:xfrm>
          <a:off x="181944" y="5591810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3437478"/>
              </p:ext>
            </p:extLst>
          </p:nvPr>
        </p:nvGraphicFramePr>
        <p:xfrm>
          <a:off x="4639644" y="5582285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61693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2562" y="228600"/>
            <a:ext cx="7898876" cy="741614"/>
          </a:xfrm>
        </p:spPr>
        <p:txBody>
          <a:bodyPr>
            <a:normAutofit fontScale="90000"/>
          </a:bodyPr>
          <a:lstStyle/>
          <a:p>
            <a:r>
              <a:rPr lang="en-US" smtClean="0"/>
              <a:t>May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7378816"/>
              </p:ext>
            </p:extLst>
          </p:nvPr>
        </p:nvGraphicFramePr>
        <p:xfrm>
          <a:off x="177525" y="1014139"/>
          <a:ext cx="8795559" cy="44380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56507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740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40359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151763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73617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2000" smtClean="0"/>
                        <a:t>4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5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6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7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8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9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10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2000" smtClean="0"/>
                        <a:t>11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12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13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14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15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16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17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2000" smtClean="0"/>
                        <a:t>18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19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20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21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22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23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24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2000" smtClean="0"/>
                        <a:t>25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26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27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28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29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30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31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7213837"/>
              </p:ext>
            </p:extLst>
          </p:nvPr>
        </p:nvGraphicFramePr>
        <p:xfrm>
          <a:off x="181944" y="5591810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3437478"/>
              </p:ext>
            </p:extLst>
          </p:nvPr>
        </p:nvGraphicFramePr>
        <p:xfrm>
          <a:off x="4639644" y="5582285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41216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2562" y="228600"/>
            <a:ext cx="7898876" cy="741614"/>
          </a:xfrm>
        </p:spPr>
        <p:txBody>
          <a:bodyPr>
            <a:normAutofit fontScale="90000"/>
          </a:bodyPr>
          <a:lstStyle/>
          <a:p>
            <a:r>
              <a:rPr lang="en-US" smtClean="0"/>
              <a:t>June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766832"/>
              </p:ext>
            </p:extLst>
          </p:nvPr>
        </p:nvGraphicFramePr>
        <p:xfrm>
          <a:off x="177525" y="1014139"/>
          <a:ext cx="8795559" cy="44380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56507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740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40359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151763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73617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2000" smtClean="0"/>
                        <a:t>1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4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5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6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7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2000" smtClean="0"/>
                        <a:t>8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9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10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11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12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13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14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2000" smtClean="0"/>
                        <a:t>15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16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17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18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19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20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21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2000" smtClean="0"/>
                        <a:t>22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23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24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25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26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27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28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2000" smtClean="0"/>
                        <a:t>29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30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7213837"/>
              </p:ext>
            </p:extLst>
          </p:nvPr>
        </p:nvGraphicFramePr>
        <p:xfrm>
          <a:off x="181944" y="5591810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3437478"/>
              </p:ext>
            </p:extLst>
          </p:nvPr>
        </p:nvGraphicFramePr>
        <p:xfrm>
          <a:off x="4639644" y="5582285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9086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2562" y="228600"/>
            <a:ext cx="7898876" cy="741614"/>
          </a:xfrm>
        </p:spPr>
        <p:txBody>
          <a:bodyPr>
            <a:normAutofit fontScale="90000"/>
          </a:bodyPr>
          <a:lstStyle/>
          <a:p>
            <a:r>
              <a:rPr lang="en-US" smtClean="0"/>
              <a:t>July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5957552"/>
              </p:ext>
            </p:extLst>
          </p:nvPr>
        </p:nvGraphicFramePr>
        <p:xfrm>
          <a:off x="177525" y="1014139"/>
          <a:ext cx="8795559" cy="44380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56507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740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40359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151763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73617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4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5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2000" smtClean="0"/>
                        <a:t>6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7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8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9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10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11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12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2000" smtClean="0"/>
                        <a:t>13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14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15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16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17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18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19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2000" smtClean="0"/>
                        <a:t>20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21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22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23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24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25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26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2000" smtClean="0"/>
                        <a:t>27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28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29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30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31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7213837"/>
              </p:ext>
            </p:extLst>
          </p:nvPr>
        </p:nvGraphicFramePr>
        <p:xfrm>
          <a:off x="181944" y="5591810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3437478"/>
              </p:ext>
            </p:extLst>
          </p:nvPr>
        </p:nvGraphicFramePr>
        <p:xfrm>
          <a:off x="4639644" y="5582285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52387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2562" y="228600"/>
            <a:ext cx="7898876" cy="741614"/>
          </a:xfrm>
        </p:spPr>
        <p:txBody>
          <a:bodyPr>
            <a:normAutofit fontScale="90000"/>
          </a:bodyPr>
          <a:lstStyle/>
          <a:p>
            <a:r>
              <a:rPr lang="en-US" smtClean="0"/>
              <a:t>August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1039125"/>
              </p:ext>
            </p:extLst>
          </p:nvPr>
        </p:nvGraphicFramePr>
        <p:xfrm>
          <a:off x="177525" y="1014139"/>
          <a:ext cx="8812652" cy="448867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58949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58949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9891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42964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154001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58949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58949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03375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675299"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675299">
                <a:tc>
                  <a:txBody>
                    <a:bodyPr/>
                    <a:lstStyle/>
                    <a:p>
                      <a:r>
                        <a:rPr lang="en-US" sz="2000" smtClean="0"/>
                        <a:t>3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4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5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6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7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8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9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675299">
                <a:tc>
                  <a:txBody>
                    <a:bodyPr/>
                    <a:lstStyle/>
                    <a:p>
                      <a:r>
                        <a:rPr lang="en-US" sz="2000" smtClean="0"/>
                        <a:t>10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11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12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13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14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15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16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675299">
                <a:tc>
                  <a:txBody>
                    <a:bodyPr/>
                    <a:lstStyle/>
                    <a:p>
                      <a:r>
                        <a:rPr lang="en-US" sz="2000" smtClean="0"/>
                        <a:t>17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18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19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20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21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22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23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675299">
                <a:tc>
                  <a:txBody>
                    <a:bodyPr/>
                    <a:lstStyle/>
                    <a:p>
                      <a:r>
                        <a:rPr lang="en-US" sz="2000" smtClean="0"/>
                        <a:t>24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25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26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27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28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29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30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675299">
                <a:tc>
                  <a:txBody>
                    <a:bodyPr/>
                    <a:lstStyle/>
                    <a:p>
                      <a:r>
                        <a:rPr lang="en-US" sz="2000" smtClean="0"/>
                        <a:t>31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2139516233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7213837"/>
              </p:ext>
            </p:extLst>
          </p:nvPr>
        </p:nvGraphicFramePr>
        <p:xfrm>
          <a:off x="181944" y="5591810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3437478"/>
              </p:ext>
            </p:extLst>
          </p:nvPr>
        </p:nvGraphicFramePr>
        <p:xfrm>
          <a:off x="4639644" y="5582285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3934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2562" y="228600"/>
            <a:ext cx="7898876" cy="741614"/>
          </a:xfrm>
        </p:spPr>
        <p:txBody>
          <a:bodyPr>
            <a:normAutofit fontScale="90000"/>
          </a:bodyPr>
          <a:lstStyle/>
          <a:p>
            <a:r>
              <a:rPr lang="en-US" smtClean="0"/>
              <a:t>September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4421449"/>
              </p:ext>
            </p:extLst>
          </p:nvPr>
        </p:nvGraphicFramePr>
        <p:xfrm>
          <a:off x="177525" y="1014139"/>
          <a:ext cx="8795559" cy="44380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56507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27740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340359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1151763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256507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73617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marL="162560" marR="162560" marT="81280" marB="8128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4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5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6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2000" smtClean="0"/>
                        <a:t>7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8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9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10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11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12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13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2000" smtClean="0"/>
                        <a:t>14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15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16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17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18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19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20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2000" smtClean="0"/>
                        <a:t>21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22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23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24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25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26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27</a:t>
                      </a:r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792892">
                <a:tc>
                  <a:txBody>
                    <a:bodyPr/>
                    <a:lstStyle/>
                    <a:p>
                      <a:r>
                        <a:rPr lang="en-US" sz="2000" smtClean="0"/>
                        <a:t>28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29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r>
                        <a:rPr lang="en-US" sz="2000" smtClean="0"/>
                        <a:t>30</a:t>
                      </a:r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7213837"/>
              </p:ext>
            </p:extLst>
          </p:nvPr>
        </p:nvGraphicFramePr>
        <p:xfrm>
          <a:off x="181944" y="5591810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3437478"/>
              </p:ext>
            </p:extLst>
          </p:nvPr>
        </p:nvGraphicFramePr>
        <p:xfrm>
          <a:off x="4639644" y="5582285"/>
          <a:ext cx="4323381" cy="1037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3381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0375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smtClean="0"/>
                        <a:t>______________________________________________________________________________</a:t>
                      </a:r>
                      <a:endParaRPr lang="en-US" sz="1600"/>
                    </a:p>
                  </a:txBody>
                  <a:tcPr marL="162560" marR="162560" marT="81280" marB="8128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29105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96</TotalTime>
  <Words>498</Words>
  <Application>Microsoft Office PowerPoint</Application>
  <PresentationFormat>Letter Paper (8.5x11 in)</PresentationFormat>
  <Paragraphs>486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January 2020</vt:lpstr>
      <vt:lpstr>February 2020</vt:lpstr>
      <vt:lpstr>March 2020</vt:lpstr>
      <vt:lpstr>April 2020</vt:lpstr>
      <vt:lpstr>May 2020</vt:lpstr>
      <vt:lpstr>June 2020</vt:lpstr>
      <vt:lpstr>July 2020</vt:lpstr>
      <vt:lpstr>August 2020</vt:lpstr>
      <vt:lpstr>September 2020</vt:lpstr>
      <vt:lpstr>October 2020</vt:lpstr>
      <vt:lpstr>November 2020</vt:lpstr>
      <vt:lpstr>December 2020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Amber Jalink</dc:creator>
  <cp:lastModifiedBy>Amber Jalink</cp:lastModifiedBy>
  <cp:revision>28</cp:revision>
  <dcterms:created xsi:type="dcterms:W3CDTF">2019-05-29T16:42:40Z</dcterms:created>
  <dcterms:modified xsi:type="dcterms:W3CDTF">2019-06-04T20:00:08Z</dcterms:modified>
</cp:coreProperties>
</file>