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28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76302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198367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429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38901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25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336339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72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705343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742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927934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400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878359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377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232852"/>
              </p:ext>
            </p:extLst>
          </p:nvPr>
        </p:nvGraphicFramePr>
        <p:xfrm>
          <a:off x="196550" y="1277359"/>
          <a:ext cx="7084470" cy="53541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206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608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805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172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18987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293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30319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558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76302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253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538977"/>
              </p:ext>
            </p:extLst>
          </p:nvPr>
        </p:nvGraphicFramePr>
        <p:xfrm>
          <a:off x="196550" y="1277359"/>
          <a:ext cx="7110104" cy="53627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72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98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158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668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890884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846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022576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346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510</Words>
  <Application>Microsoft Office PowerPoint</Application>
  <PresentationFormat>Letter Paper (8.5x11 in)</PresentationFormat>
  <Paragraphs>498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January 2020</vt:lpstr>
      <vt:lpstr>February 2020</vt:lpstr>
      <vt:lpstr>March 2020</vt:lpstr>
      <vt:lpstr>April 2020</vt:lpstr>
      <vt:lpstr>May 2020</vt:lpstr>
      <vt:lpstr>June 2020</vt:lpstr>
      <vt:lpstr>July 2020</vt:lpstr>
      <vt:lpstr>August 2020</vt:lpstr>
      <vt:lpstr>September 2020</vt:lpstr>
      <vt:lpstr>October 2020</vt:lpstr>
      <vt:lpstr>November 2020</vt:lpstr>
      <vt:lpstr>December 2020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12</cp:revision>
  <dcterms:created xsi:type="dcterms:W3CDTF">2019-05-29T16:42:40Z</dcterms:created>
  <dcterms:modified xsi:type="dcterms:W3CDTF">2019-06-04T19:59:27Z</dcterms:modified>
</cp:coreProperties>
</file>