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83" r:id="rId3"/>
    <p:sldId id="285" r:id="rId4"/>
    <p:sldId id="287" r:id="rId5"/>
    <p:sldId id="289" r:id="rId6"/>
    <p:sldId id="291" r:id="rId7"/>
    <p:sldId id="293" r:id="rId8"/>
    <p:sldId id="295" r:id="rId9"/>
    <p:sldId id="297" r:id="rId10"/>
    <p:sldId id="299" r:id="rId11"/>
    <p:sldId id="301" r:id="rId12"/>
    <p:sldId id="303" r:id="rId13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74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50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550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21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89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827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015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96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2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698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278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233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4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35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6692616"/>
              </p:ext>
            </p:extLst>
          </p:nvPr>
        </p:nvGraphicFramePr>
        <p:xfrm>
          <a:off x="177525" y="1014139"/>
          <a:ext cx="8795559" cy="44380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73617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October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1162386"/>
              </p:ext>
            </p:extLst>
          </p:nvPr>
        </p:nvGraphicFramePr>
        <p:xfrm>
          <a:off x="177525" y="1014139"/>
          <a:ext cx="8795559" cy="44380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73617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660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November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7818579"/>
              </p:ext>
            </p:extLst>
          </p:nvPr>
        </p:nvGraphicFramePr>
        <p:xfrm>
          <a:off x="177526" y="1014140"/>
          <a:ext cx="8778466" cy="4480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4065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406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4927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37754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4952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4065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4065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02602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674004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674004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674004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674004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674004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674004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46832186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184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December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5747175"/>
              </p:ext>
            </p:extLst>
          </p:nvPr>
        </p:nvGraphicFramePr>
        <p:xfrm>
          <a:off x="177525" y="1014139"/>
          <a:ext cx="8795559" cy="44380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73617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384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February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4644224"/>
              </p:ext>
            </p:extLst>
          </p:nvPr>
        </p:nvGraphicFramePr>
        <p:xfrm>
          <a:off x="177525" y="1014139"/>
          <a:ext cx="8795559" cy="44380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73617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146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March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9022971"/>
              </p:ext>
            </p:extLst>
          </p:nvPr>
        </p:nvGraphicFramePr>
        <p:xfrm>
          <a:off x="177526" y="1014140"/>
          <a:ext cx="8744284" cy="446535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4918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4918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6996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32545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4504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4918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4918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01054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671413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671413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671413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671413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671413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671413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63684795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537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April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3876850"/>
              </p:ext>
            </p:extLst>
          </p:nvPr>
        </p:nvGraphicFramePr>
        <p:xfrm>
          <a:off x="177525" y="1014139"/>
          <a:ext cx="8795559" cy="44380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73617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169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May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7160037"/>
              </p:ext>
            </p:extLst>
          </p:nvPr>
        </p:nvGraphicFramePr>
        <p:xfrm>
          <a:off x="177525" y="1014139"/>
          <a:ext cx="8795559" cy="44380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73617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121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June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2615650"/>
              </p:ext>
            </p:extLst>
          </p:nvPr>
        </p:nvGraphicFramePr>
        <p:xfrm>
          <a:off x="177525" y="1014139"/>
          <a:ext cx="8795559" cy="44380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73617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908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July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6692616"/>
              </p:ext>
            </p:extLst>
          </p:nvPr>
        </p:nvGraphicFramePr>
        <p:xfrm>
          <a:off x="177525" y="1014139"/>
          <a:ext cx="8795559" cy="44380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73617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238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August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055968"/>
              </p:ext>
            </p:extLst>
          </p:nvPr>
        </p:nvGraphicFramePr>
        <p:xfrm>
          <a:off x="177525" y="1014139"/>
          <a:ext cx="8812652" cy="44886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894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894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9891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2964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400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894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894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03375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675299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675299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675299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675299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675299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675299"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139516233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93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September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2243287"/>
              </p:ext>
            </p:extLst>
          </p:nvPr>
        </p:nvGraphicFramePr>
        <p:xfrm>
          <a:off x="177525" y="1014139"/>
          <a:ext cx="8795559" cy="44380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73617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910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</TotalTime>
  <Words>498</Words>
  <Application>Microsoft Office PowerPoint</Application>
  <PresentationFormat>Letter Paper (8.5x11 in)</PresentationFormat>
  <Paragraphs>486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January 2020</vt:lpstr>
      <vt:lpstr>February 2020</vt:lpstr>
      <vt:lpstr>March 2020</vt:lpstr>
      <vt:lpstr>April 2020</vt:lpstr>
      <vt:lpstr>May 2020</vt:lpstr>
      <vt:lpstr>June 2020</vt:lpstr>
      <vt:lpstr>July 2020</vt:lpstr>
      <vt:lpstr>August 2020</vt:lpstr>
      <vt:lpstr>September 2020</vt:lpstr>
      <vt:lpstr>October 2020</vt:lpstr>
      <vt:lpstr>November 2020</vt:lpstr>
      <vt:lpstr>December 2020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27</cp:revision>
  <dcterms:created xsi:type="dcterms:W3CDTF">2019-05-29T16:42:40Z</dcterms:created>
  <dcterms:modified xsi:type="dcterms:W3CDTF">2019-06-04T20:00:50Z</dcterms:modified>
</cp:coreProperties>
</file>