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9" r:id="rId11"/>
    <p:sldId id="288" r:id="rId12"/>
    <p:sldId id="291" r:id="rId13"/>
    <p:sldId id="290" r:id="rId14"/>
    <p:sldId id="293" r:id="rId15"/>
    <p:sldId id="292" r:id="rId16"/>
    <p:sldId id="302" r:id="rId17"/>
    <p:sldId id="294" r:id="rId18"/>
    <p:sldId id="296" r:id="rId19"/>
    <p:sldId id="295" r:id="rId20"/>
    <p:sldId id="298" r:id="rId21"/>
    <p:sldId id="297" r:id="rId22"/>
    <p:sldId id="300" r:id="rId23"/>
    <p:sldId id="299" r:id="rId24"/>
    <p:sldId id="303" r:id="rId25"/>
    <p:sldId id="301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26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0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 </a:t>
            </a:r>
            <a:r>
              <a:rPr lang="en-US" smtClean="0"/>
              <a:t>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42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987940"/>
              </p:ext>
            </p:extLst>
          </p:nvPr>
        </p:nvGraphicFramePr>
        <p:xfrm>
          <a:off x="1948440" y="89616"/>
          <a:ext cx="7033189" cy="52002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474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474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474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8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097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474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474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376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05309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05309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05309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05309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05309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05309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3686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37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7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June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347664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34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8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July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476206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82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August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423218"/>
              </p:ext>
            </p:extLst>
          </p:nvPr>
        </p:nvGraphicFramePr>
        <p:xfrm>
          <a:off x="1948439" y="89612"/>
          <a:ext cx="7033194" cy="51831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474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8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097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7066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02079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02079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02079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02079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02079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02079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19621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78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08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227409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7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9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October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732230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479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09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November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034412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207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December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379941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578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January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170661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2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February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735552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49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1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March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31994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4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81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April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629473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  <a:endParaRPr lang="en-US" sz="160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152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775</Words>
  <Application>Microsoft Office PowerPoint</Application>
  <PresentationFormat>Letter Paper (8.5x11 in)</PresentationFormat>
  <Paragraphs>644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Verdana</vt:lpstr>
      <vt:lpstr>Office Theme</vt:lpstr>
      <vt:lpstr>2020 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24</cp:revision>
  <cp:lastPrinted>2019-06-03T16:08:46Z</cp:lastPrinted>
  <dcterms:created xsi:type="dcterms:W3CDTF">2019-05-29T16:42:40Z</dcterms:created>
  <dcterms:modified xsi:type="dcterms:W3CDTF">2019-06-03T18:20:39Z</dcterms:modified>
</cp:coreProperties>
</file>