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68" r:id="rId2"/>
    <p:sldId id="269" r:id="rId3"/>
    <p:sldId id="256" r:id="rId4"/>
    <p:sldId id="282" r:id="rId5"/>
    <p:sldId id="283" r:id="rId6"/>
    <p:sldId id="284" r:id="rId7"/>
    <p:sldId id="285" r:id="rId8"/>
    <p:sldId id="286" r:id="rId9"/>
    <p:sldId id="287" r:id="rId10"/>
    <p:sldId id="288" r:id="rId11"/>
    <p:sldId id="289" r:id="rId12"/>
    <p:sldId id="290" r:id="rId13"/>
    <p:sldId id="291" r:id="rId14"/>
    <p:sldId id="292" r:id="rId15"/>
    <p:sldId id="293" r:id="rId16"/>
    <p:sldId id="294" r:id="rId17"/>
    <p:sldId id="295" r:id="rId18"/>
    <p:sldId id="296" r:id="rId19"/>
    <p:sldId id="297" r:id="rId20"/>
    <p:sldId id="298" r:id="rId21"/>
    <p:sldId id="299" r:id="rId22"/>
    <p:sldId id="300" r:id="rId23"/>
    <p:sldId id="301" r:id="rId24"/>
    <p:sldId id="302" r:id="rId25"/>
    <p:sldId id="303" r:id="rId26"/>
    <p:sldId id="281" r:id="rId27"/>
  </p:sldIdLst>
  <p:sldSz cx="9144000" cy="6858000" type="letter"/>
  <p:notesSz cx="7019925" cy="93059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 showGuides="1">
      <p:cViewPr varScale="1">
        <p:scale>
          <a:sx n="112" d="100"/>
          <a:sy n="112" d="100"/>
        </p:scale>
        <p:origin x="1482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39579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64710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17004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16943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79850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6/3/2019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71304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6/3/2019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70390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6/3/2019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71983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6/3/2019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95981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6/3/2019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01026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6/3/2019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55546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C2134B-78DB-41A9-8F00-3B48C1B9147C}" type="datetimeFigureOut">
              <a:rPr lang="en-US" smtClean="0"/>
              <a:t>6/3/2019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90167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55" y="2005919"/>
            <a:ext cx="7886700" cy="1325563"/>
          </a:xfrm>
        </p:spPr>
        <p:txBody>
          <a:bodyPr/>
          <a:lstStyle/>
          <a:p>
            <a:pPr algn="ctr"/>
            <a:r>
              <a:rPr lang="en-US" smtClean="0"/>
              <a:t>Calendar Cover </a:t>
            </a:r>
            <a:r>
              <a:rPr lang="en-US" smtClean="0"/>
              <a:t>Title</a:t>
            </a:r>
            <a:br>
              <a:rPr lang="en-US" smtClean="0"/>
            </a:br>
            <a:r>
              <a:rPr lang="en-US" smtClean="0"/>
              <a:t>2020 Calendar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405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55" y="2005919"/>
            <a:ext cx="7886700" cy="1325563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9666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7416" y="207964"/>
            <a:ext cx="1664293" cy="330421"/>
          </a:xfr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>
            <a:noAutofit/>
          </a:bodyPr>
          <a:lstStyle/>
          <a:p>
            <a:r>
              <a:rPr lang="en-US" sz="2400" b="1" smtClean="0"/>
              <a:t>May </a:t>
            </a:r>
            <a:endParaRPr lang="en-US" sz="2400" b="1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76083953"/>
              </p:ext>
            </p:extLst>
          </p:nvPr>
        </p:nvGraphicFramePr>
        <p:xfrm>
          <a:off x="1948438" y="89612"/>
          <a:ext cx="7101557" cy="667877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14508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48608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980409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458971"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Mon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Tues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Wed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Thurs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Fri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Sat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Sun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1400" smtClean="0"/>
                        <a:t>4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5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6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8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9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10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1400" smtClean="0"/>
                        <a:t>11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12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13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14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15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16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17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1400" smtClean="0"/>
                        <a:t>18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19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20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21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22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23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24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1400" smtClean="0"/>
                        <a:t>25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26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28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29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30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31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19019369"/>
              </p:ext>
            </p:extLst>
          </p:nvPr>
        </p:nvGraphicFramePr>
        <p:xfrm>
          <a:off x="156672" y="564023"/>
          <a:ext cx="1663582" cy="237573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63582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2375730">
                <a:tc>
                  <a:txBody>
                    <a:bodyPr/>
                    <a:lstStyle/>
                    <a:p>
                      <a:pPr algn="ctr"/>
                      <a:r>
                        <a:rPr lang="en-US" i="1" smtClean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Put an awesome quote</a:t>
                      </a:r>
                      <a:r>
                        <a:rPr lang="en-US" i="1" baseline="0" smtClean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 of the month here</a:t>
                      </a:r>
                      <a:endParaRPr lang="en-US" i="1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15644214"/>
              </p:ext>
            </p:extLst>
          </p:nvPr>
        </p:nvGraphicFramePr>
        <p:xfrm>
          <a:off x="145279" y="3025212"/>
          <a:ext cx="1683522" cy="37174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93106">
                  <a:extLst>
                    <a:ext uri="{9D8B030D-6E8A-4147-A177-3AD203B41FA5}">
                      <a16:colId xmlns:a16="http://schemas.microsoft.com/office/drawing/2014/main" val="3262145678"/>
                    </a:ext>
                  </a:extLst>
                </a:gridCol>
                <a:gridCol w="1290416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415312">
                <a:tc gridSpan="2">
                  <a:txBody>
                    <a:bodyPr/>
                    <a:lstStyle/>
                    <a:p>
                      <a:r>
                        <a:rPr lang="en-US" smtClean="0"/>
                        <a:t>Heading</a:t>
                      </a:r>
                      <a:endParaRPr lang="en-US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3302108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878707512"/>
                  </a:ext>
                </a:extLst>
              </a:tr>
            </a:tbl>
          </a:graphicData>
        </a:graphic>
      </p:graphicFrame>
      <p:sp>
        <p:nvSpPr>
          <p:cNvPr id="9" name="7-Point Star 8"/>
          <p:cNvSpPr/>
          <p:nvPr/>
        </p:nvSpPr>
        <p:spPr>
          <a:xfrm>
            <a:off x="205099" y="3555050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7-Point Star 9"/>
          <p:cNvSpPr/>
          <p:nvPr/>
        </p:nvSpPr>
        <p:spPr>
          <a:xfrm>
            <a:off x="203675" y="4023645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7-Point Star 10"/>
          <p:cNvSpPr/>
          <p:nvPr/>
        </p:nvSpPr>
        <p:spPr>
          <a:xfrm>
            <a:off x="212221" y="4510754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7-Point Star 11"/>
          <p:cNvSpPr/>
          <p:nvPr/>
        </p:nvSpPr>
        <p:spPr>
          <a:xfrm>
            <a:off x="212220" y="5006411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7-Point Star 12"/>
          <p:cNvSpPr/>
          <p:nvPr/>
        </p:nvSpPr>
        <p:spPr>
          <a:xfrm>
            <a:off x="220766" y="5467884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7-Point Star 13"/>
          <p:cNvSpPr/>
          <p:nvPr/>
        </p:nvSpPr>
        <p:spPr>
          <a:xfrm>
            <a:off x="212221" y="5972086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7-Point Star 14"/>
          <p:cNvSpPr/>
          <p:nvPr/>
        </p:nvSpPr>
        <p:spPr>
          <a:xfrm>
            <a:off x="229312" y="6416467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3566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55" y="2005919"/>
            <a:ext cx="7886700" cy="1325563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0624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7416" y="207964"/>
            <a:ext cx="1664293" cy="330421"/>
          </a:xfr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>
            <a:noAutofit/>
          </a:bodyPr>
          <a:lstStyle/>
          <a:p>
            <a:r>
              <a:rPr lang="en-US" sz="2400" b="1" smtClean="0"/>
              <a:t>June </a:t>
            </a:r>
            <a:endParaRPr lang="en-US" sz="2400" b="1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5623240"/>
              </p:ext>
            </p:extLst>
          </p:nvPr>
        </p:nvGraphicFramePr>
        <p:xfrm>
          <a:off x="1948438" y="89612"/>
          <a:ext cx="7101557" cy="667877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14508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48608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980409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458971"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Mon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Tues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Wed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Thurs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Fri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Sat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Sun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1400" smtClean="0"/>
                        <a:t>1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4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5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6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7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1400" smtClean="0"/>
                        <a:t>8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9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10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11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12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13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14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1400" smtClean="0"/>
                        <a:t>15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16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18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19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20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21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1400" smtClean="0"/>
                        <a:t>22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23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24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25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26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28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1400" smtClean="0"/>
                        <a:t>29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30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19019369"/>
              </p:ext>
            </p:extLst>
          </p:nvPr>
        </p:nvGraphicFramePr>
        <p:xfrm>
          <a:off x="156672" y="564023"/>
          <a:ext cx="1663582" cy="237573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63582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2375730">
                <a:tc>
                  <a:txBody>
                    <a:bodyPr/>
                    <a:lstStyle/>
                    <a:p>
                      <a:pPr algn="ctr"/>
                      <a:r>
                        <a:rPr lang="en-US" i="1" smtClean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Put an awesome quote</a:t>
                      </a:r>
                      <a:r>
                        <a:rPr lang="en-US" i="1" baseline="0" smtClean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 of the month here</a:t>
                      </a:r>
                      <a:endParaRPr lang="en-US" i="1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15644214"/>
              </p:ext>
            </p:extLst>
          </p:nvPr>
        </p:nvGraphicFramePr>
        <p:xfrm>
          <a:off x="145279" y="3025212"/>
          <a:ext cx="1683522" cy="37174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93106">
                  <a:extLst>
                    <a:ext uri="{9D8B030D-6E8A-4147-A177-3AD203B41FA5}">
                      <a16:colId xmlns:a16="http://schemas.microsoft.com/office/drawing/2014/main" val="3262145678"/>
                    </a:ext>
                  </a:extLst>
                </a:gridCol>
                <a:gridCol w="1290416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415312">
                <a:tc gridSpan="2">
                  <a:txBody>
                    <a:bodyPr/>
                    <a:lstStyle/>
                    <a:p>
                      <a:r>
                        <a:rPr lang="en-US" smtClean="0"/>
                        <a:t>Heading</a:t>
                      </a:r>
                      <a:endParaRPr lang="en-US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3302108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878707512"/>
                  </a:ext>
                </a:extLst>
              </a:tr>
            </a:tbl>
          </a:graphicData>
        </a:graphic>
      </p:graphicFrame>
      <p:sp>
        <p:nvSpPr>
          <p:cNvPr id="9" name="7-Point Star 8"/>
          <p:cNvSpPr/>
          <p:nvPr/>
        </p:nvSpPr>
        <p:spPr>
          <a:xfrm>
            <a:off x="205099" y="3555050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7-Point Star 9"/>
          <p:cNvSpPr/>
          <p:nvPr/>
        </p:nvSpPr>
        <p:spPr>
          <a:xfrm>
            <a:off x="203675" y="4023645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7-Point Star 10"/>
          <p:cNvSpPr/>
          <p:nvPr/>
        </p:nvSpPr>
        <p:spPr>
          <a:xfrm>
            <a:off x="212221" y="4510754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7-Point Star 11"/>
          <p:cNvSpPr/>
          <p:nvPr/>
        </p:nvSpPr>
        <p:spPr>
          <a:xfrm>
            <a:off x="212220" y="5006411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7-Point Star 12"/>
          <p:cNvSpPr/>
          <p:nvPr/>
        </p:nvSpPr>
        <p:spPr>
          <a:xfrm>
            <a:off x="220766" y="5467884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7-Point Star 13"/>
          <p:cNvSpPr/>
          <p:nvPr/>
        </p:nvSpPr>
        <p:spPr>
          <a:xfrm>
            <a:off x="212221" y="5972086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7-Point Star 14"/>
          <p:cNvSpPr/>
          <p:nvPr/>
        </p:nvSpPr>
        <p:spPr>
          <a:xfrm>
            <a:off x="229312" y="6416467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5527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55" y="2005919"/>
            <a:ext cx="7886700" cy="1325563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4718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7416" y="207964"/>
            <a:ext cx="1664293" cy="330421"/>
          </a:xfr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>
            <a:noAutofit/>
          </a:bodyPr>
          <a:lstStyle/>
          <a:p>
            <a:r>
              <a:rPr lang="en-US" sz="2400" b="1" smtClean="0"/>
              <a:t>July </a:t>
            </a:r>
            <a:endParaRPr lang="en-US" sz="2400" b="1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52673313"/>
              </p:ext>
            </p:extLst>
          </p:nvPr>
        </p:nvGraphicFramePr>
        <p:xfrm>
          <a:off x="1948438" y="89612"/>
          <a:ext cx="7101557" cy="667877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14508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48608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980409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458971"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Mon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Tues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Wed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Thurs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Fri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Sat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Sun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4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5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1400" smtClean="0"/>
                        <a:t>6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8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9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10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11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12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1400" smtClean="0"/>
                        <a:t>13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14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15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16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18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19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1400" smtClean="0"/>
                        <a:t>20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21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22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23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24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25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26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1400" smtClean="0"/>
                        <a:t>27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28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29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30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31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19019369"/>
              </p:ext>
            </p:extLst>
          </p:nvPr>
        </p:nvGraphicFramePr>
        <p:xfrm>
          <a:off x="156672" y="564023"/>
          <a:ext cx="1663582" cy="237573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63582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2375730">
                <a:tc>
                  <a:txBody>
                    <a:bodyPr/>
                    <a:lstStyle/>
                    <a:p>
                      <a:pPr algn="ctr"/>
                      <a:r>
                        <a:rPr lang="en-US" i="1" smtClean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Put an awesome quote</a:t>
                      </a:r>
                      <a:r>
                        <a:rPr lang="en-US" i="1" baseline="0" smtClean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 of the month here</a:t>
                      </a:r>
                      <a:endParaRPr lang="en-US" i="1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15644214"/>
              </p:ext>
            </p:extLst>
          </p:nvPr>
        </p:nvGraphicFramePr>
        <p:xfrm>
          <a:off x="145279" y="3025212"/>
          <a:ext cx="1683522" cy="37174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93106">
                  <a:extLst>
                    <a:ext uri="{9D8B030D-6E8A-4147-A177-3AD203B41FA5}">
                      <a16:colId xmlns:a16="http://schemas.microsoft.com/office/drawing/2014/main" val="3262145678"/>
                    </a:ext>
                  </a:extLst>
                </a:gridCol>
                <a:gridCol w="1290416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415312">
                <a:tc gridSpan="2">
                  <a:txBody>
                    <a:bodyPr/>
                    <a:lstStyle/>
                    <a:p>
                      <a:r>
                        <a:rPr lang="en-US" smtClean="0"/>
                        <a:t>Heading</a:t>
                      </a:r>
                      <a:endParaRPr lang="en-US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3302108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878707512"/>
                  </a:ext>
                </a:extLst>
              </a:tr>
            </a:tbl>
          </a:graphicData>
        </a:graphic>
      </p:graphicFrame>
      <p:sp>
        <p:nvSpPr>
          <p:cNvPr id="9" name="7-Point Star 8"/>
          <p:cNvSpPr/>
          <p:nvPr/>
        </p:nvSpPr>
        <p:spPr>
          <a:xfrm>
            <a:off x="205099" y="3555050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7-Point Star 9"/>
          <p:cNvSpPr/>
          <p:nvPr/>
        </p:nvSpPr>
        <p:spPr>
          <a:xfrm>
            <a:off x="203675" y="4023645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7-Point Star 10"/>
          <p:cNvSpPr/>
          <p:nvPr/>
        </p:nvSpPr>
        <p:spPr>
          <a:xfrm>
            <a:off x="212221" y="4510754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7-Point Star 11"/>
          <p:cNvSpPr/>
          <p:nvPr/>
        </p:nvSpPr>
        <p:spPr>
          <a:xfrm>
            <a:off x="212220" y="5006411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7-Point Star 12"/>
          <p:cNvSpPr/>
          <p:nvPr/>
        </p:nvSpPr>
        <p:spPr>
          <a:xfrm>
            <a:off x="220766" y="5467884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7-Point Star 13"/>
          <p:cNvSpPr/>
          <p:nvPr/>
        </p:nvSpPr>
        <p:spPr>
          <a:xfrm>
            <a:off x="212221" y="5972086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7-Point Star 14"/>
          <p:cNvSpPr/>
          <p:nvPr/>
        </p:nvSpPr>
        <p:spPr>
          <a:xfrm>
            <a:off x="229312" y="6416467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8669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55" y="2005919"/>
            <a:ext cx="7886700" cy="1325563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9749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7416" y="207964"/>
            <a:ext cx="1664293" cy="330421"/>
          </a:xfr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>
            <a:noAutofit/>
          </a:bodyPr>
          <a:lstStyle/>
          <a:p>
            <a:r>
              <a:rPr lang="en-US" sz="2400" b="1" smtClean="0"/>
              <a:t>August </a:t>
            </a:r>
            <a:endParaRPr lang="en-US" sz="2400" b="1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74997367"/>
              </p:ext>
            </p:extLst>
          </p:nvPr>
        </p:nvGraphicFramePr>
        <p:xfrm>
          <a:off x="1948438" y="89613"/>
          <a:ext cx="7050282" cy="661029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07183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007183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007183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41037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973330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007183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007183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451035"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Mon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Tues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Wed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Thurs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Fri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Sat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Sun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1026543"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1026543">
                <a:tc>
                  <a:txBody>
                    <a:bodyPr/>
                    <a:lstStyle/>
                    <a:p>
                      <a:r>
                        <a:rPr lang="en-US" sz="1400" smtClean="0"/>
                        <a:t>3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4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5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6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8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9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1026543">
                <a:tc>
                  <a:txBody>
                    <a:bodyPr/>
                    <a:lstStyle/>
                    <a:p>
                      <a:r>
                        <a:rPr lang="en-US" sz="1400" smtClean="0"/>
                        <a:t>10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11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12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13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14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15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16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1026543">
                <a:tc>
                  <a:txBody>
                    <a:bodyPr/>
                    <a:lstStyle/>
                    <a:p>
                      <a:r>
                        <a:rPr lang="en-US" sz="1400" smtClean="0"/>
                        <a:t>17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18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19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20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21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22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23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1026543">
                <a:tc>
                  <a:txBody>
                    <a:bodyPr/>
                    <a:lstStyle/>
                    <a:p>
                      <a:r>
                        <a:rPr lang="en-US" sz="1400" smtClean="0"/>
                        <a:t>24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25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26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28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29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30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  <a:tr h="1026543">
                <a:tc>
                  <a:txBody>
                    <a:bodyPr/>
                    <a:lstStyle/>
                    <a:p>
                      <a:r>
                        <a:rPr lang="en-US" sz="1400" smtClean="0"/>
                        <a:t>31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35847652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19019369"/>
              </p:ext>
            </p:extLst>
          </p:nvPr>
        </p:nvGraphicFramePr>
        <p:xfrm>
          <a:off x="156672" y="564023"/>
          <a:ext cx="1663582" cy="237573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63582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2375730">
                <a:tc>
                  <a:txBody>
                    <a:bodyPr/>
                    <a:lstStyle/>
                    <a:p>
                      <a:pPr algn="ctr"/>
                      <a:r>
                        <a:rPr lang="en-US" i="1" smtClean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Put an awesome quote</a:t>
                      </a:r>
                      <a:r>
                        <a:rPr lang="en-US" i="1" baseline="0" smtClean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 of the month here</a:t>
                      </a:r>
                      <a:endParaRPr lang="en-US" i="1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15644214"/>
              </p:ext>
            </p:extLst>
          </p:nvPr>
        </p:nvGraphicFramePr>
        <p:xfrm>
          <a:off x="145279" y="3025212"/>
          <a:ext cx="1683522" cy="37174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93106">
                  <a:extLst>
                    <a:ext uri="{9D8B030D-6E8A-4147-A177-3AD203B41FA5}">
                      <a16:colId xmlns:a16="http://schemas.microsoft.com/office/drawing/2014/main" val="3262145678"/>
                    </a:ext>
                  </a:extLst>
                </a:gridCol>
                <a:gridCol w="1290416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415312">
                <a:tc gridSpan="2">
                  <a:txBody>
                    <a:bodyPr/>
                    <a:lstStyle/>
                    <a:p>
                      <a:r>
                        <a:rPr lang="en-US" smtClean="0"/>
                        <a:t>Heading</a:t>
                      </a:r>
                      <a:endParaRPr lang="en-US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3302108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878707512"/>
                  </a:ext>
                </a:extLst>
              </a:tr>
            </a:tbl>
          </a:graphicData>
        </a:graphic>
      </p:graphicFrame>
      <p:sp>
        <p:nvSpPr>
          <p:cNvPr id="9" name="7-Point Star 8"/>
          <p:cNvSpPr/>
          <p:nvPr/>
        </p:nvSpPr>
        <p:spPr>
          <a:xfrm>
            <a:off x="205099" y="3555050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7-Point Star 9"/>
          <p:cNvSpPr/>
          <p:nvPr/>
        </p:nvSpPr>
        <p:spPr>
          <a:xfrm>
            <a:off x="203675" y="4023645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7-Point Star 10"/>
          <p:cNvSpPr/>
          <p:nvPr/>
        </p:nvSpPr>
        <p:spPr>
          <a:xfrm>
            <a:off x="212221" y="4510754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7-Point Star 11"/>
          <p:cNvSpPr/>
          <p:nvPr/>
        </p:nvSpPr>
        <p:spPr>
          <a:xfrm>
            <a:off x="212220" y="5006411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7-Point Star 12"/>
          <p:cNvSpPr/>
          <p:nvPr/>
        </p:nvSpPr>
        <p:spPr>
          <a:xfrm>
            <a:off x="220766" y="5467884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7-Point Star 13"/>
          <p:cNvSpPr/>
          <p:nvPr/>
        </p:nvSpPr>
        <p:spPr>
          <a:xfrm>
            <a:off x="212221" y="5972086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7-Point Star 14"/>
          <p:cNvSpPr/>
          <p:nvPr/>
        </p:nvSpPr>
        <p:spPr>
          <a:xfrm>
            <a:off x="229312" y="6416467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4672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55" y="2005919"/>
            <a:ext cx="7886700" cy="1325563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0918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7416" y="207964"/>
            <a:ext cx="1664293" cy="330421"/>
          </a:xfr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>
            <a:noAutofit/>
          </a:bodyPr>
          <a:lstStyle/>
          <a:p>
            <a:r>
              <a:rPr lang="en-US" sz="2400" b="1" smtClean="0"/>
              <a:t>September </a:t>
            </a:r>
            <a:endParaRPr lang="en-US" sz="2400" b="1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9515444"/>
              </p:ext>
            </p:extLst>
          </p:nvPr>
        </p:nvGraphicFramePr>
        <p:xfrm>
          <a:off x="1948438" y="89612"/>
          <a:ext cx="7101557" cy="667877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14508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48608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980409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458971"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Mon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Tues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Wed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Thurs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Fri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Sat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Sun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4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5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6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1400" smtClean="0"/>
                        <a:t>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8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9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10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11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12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13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1400" smtClean="0"/>
                        <a:t>14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15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16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18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19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20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1400" smtClean="0"/>
                        <a:t>21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22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23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24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25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26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27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1400" smtClean="0"/>
                        <a:t>28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29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30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19019369"/>
              </p:ext>
            </p:extLst>
          </p:nvPr>
        </p:nvGraphicFramePr>
        <p:xfrm>
          <a:off x="156672" y="564023"/>
          <a:ext cx="1663582" cy="237573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63582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2375730">
                <a:tc>
                  <a:txBody>
                    <a:bodyPr/>
                    <a:lstStyle/>
                    <a:p>
                      <a:pPr algn="ctr"/>
                      <a:r>
                        <a:rPr lang="en-US" i="1" smtClean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Put an awesome quote</a:t>
                      </a:r>
                      <a:r>
                        <a:rPr lang="en-US" i="1" baseline="0" smtClean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 of the month here</a:t>
                      </a:r>
                      <a:endParaRPr lang="en-US" i="1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15644214"/>
              </p:ext>
            </p:extLst>
          </p:nvPr>
        </p:nvGraphicFramePr>
        <p:xfrm>
          <a:off x="145279" y="3025212"/>
          <a:ext cx="1683522" cy="37174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93106">
                  <a:extLst>
                    <a:ext uri="{9D8B030D-6E8A-4147-A177-3AD203B41FA5}">
                      <a16:colId xmlns:a16="http://schemas.microsoft.com/office/drawing/2014/main" val="3262145678"/>
                    </a:ext>
                  </a:extLst>
                </a:gridCol>
                <a:gridCol w="1290416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415312">
                <a:tc gridSpan="2">
                  <a:txBody>
                    <a:bodyPr/>
                    <a:lstStyle/>
                    <a:p>
                      <a:r>
                        <a:rPr lang="en-US" smtClean="0"/>
                        <a:t>Heading</a:t>
                      </a:r>
                      <a:endParaRPr lang="en-US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3302108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878707512"/>
                  </a:ext>
                </a:extLst>
              </a:tr>
            </a:tbl>
          </a:graphicData>
        </a:graphic>
      </p:graphicFrame>
      <p:sp>
        <p:nvSpPr>
          <p:cNvPr id="9" name="7-Point Star 8"/>
          <p:cNvSpPr/>
          <p:nvPr/>
        </p:nvSpPr>
        <p:spPr>
          <a:xfrm>
            <a:off x="205099" y="3555050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7-Point Star 9"/>
          <p:cNvSpPr/>
          <p:nvPr/>
        </p:nvSpPr>
        <p:spPr>
          <a:xfrm>
            <a:off x="203675" y="4023645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7-Point Star 10"/>
          <p:cNvSpPr/>
          <p:nvPr/>
        </p:nvSpPr>
        <p:spPr>
          <a:xfrm>
            <a:off x="212221" y="4510754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7-Point Star 11"/>
          <p:cNvSpPr/>
          <p:nvPr/>
        </p:nvSpPr>
        <p:spPr>
          <a:xfrm>
            <a:off x="212220" y="5006411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7-Point Star 12"/>
          <p:cNvSpPr/>
          <p:nvPr/>
        </p:nvSpPr>
        <p:spPr>
          <a:xfrm>
            <a:off x="220766" y="5467884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7-Point Star 13"/>
          <p:cNvSpPr/>
          <p:nvPr/>
        </p:nvSpPr>
        <p:spPr>
          <a:xfrm>
            <a:off x="212221" y="5972086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7-Point Star 14"/>
          <p:cNvSpPr/>
          <p:nvPr/>
        </p:nvSpPr>
        <p:spPr>
          <a:xfrm>
            <a:off x="229312" y="6416467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7041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55" y="2005919"/>
            <a:ext cx="7886700" cy="1325563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854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55" y="2005919"/>
            <a:ext cx="7886700" cy="1325563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0579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7416" y="207964"/>
            <a:ext cx="1664293" cy="330421"/>
          </a:xfr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>
            <a:noAutofit/>
          </a:bodyPr>
          <a:lstStyle/>
          <a:p>
            <a:r>
              <a:rPr lang="en-US" sz="2400" b="1" smtClean="0"/>
              <a:t>October </a:t>
            </a:r>
            <a:endParaRPr lang="en-US" sz="2400" b="1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8527323"/>
              </p:ext>
            </p:extLst>
          </p:nvPr>
        </p:nvGraphicFramePr>
        <p:xfrm>
          <a:off x="1948438" y="89612"/>
          <a:ext cx="7101557" cy="667877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14508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48608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980409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458971"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Mon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Tues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Wed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Thurs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Fri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Sat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Sun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4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1400" smtClean="0"/>
                        <a:t>5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6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8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9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10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11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1400" smtClean="0"/>
                        <a:t>12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13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14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15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16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18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1400" smtClean="0"/>
                        <a:t>19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20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21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22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23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24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25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1400" smtClean="0"/>
                        <a:t>26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28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29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30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31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19019369"/>
              </p:ext>
            </p:extLst>
          </p:nvPr>
        </p:nvGraphicFramePr>
        <p:xfrm>
          <a:off x="156672" y="564023"/>
          <a:ext cx="1663582" cy="237573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63582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2375730">
                <a:tc>
                  <a:txBody>
                    <a:bodyPr/>
                    <a:lstStyle/>
                    <a:p>
                      <a:pPr algn="ctr"/>
                      <a:r>
                        <a:rPr lang="en-US" i="1" smtClean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Put an awesome quote</a:t>
                      </a:r>
                      <a:r>
                        <a:rPr lang="en-US" i="1" baseline="0" smtClean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 of the month here</a:t>
                      </a:r>
                      <a:endParaRPr lang="en-US" i="1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15644214"/>
              </p:ext>
            </p:extLst>
          </p:nvPr>
        </p:nvGraphicFramePr>
        <p:xfrm>
          <a:off x="145279" y="3025212"/>
          <a:ext cx="1683522" cy="37174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93106">
                  <a:extLst>
                    <a:ext uri="{9D8B030D-6E8A-4147-A177-3AD203B41FA5}">
                      <a16:colId xmlns:a16="http://schemas.microsoft.com/office/drawing/2014/main" val="3262145678"/>
                    </a:ext>
                  </a:extLst>
                </a:gridCol>
                <a:gridCol w="1290416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415312">
                <a:tc gridSpan="2">
                  <a:txBody>
                    <a:bodyPr/>
                    <a:lstStyle/>
                    <a:p>
                      <a:r>
                        <a:rPr lang="en-US" smtClean="0"/>
                        <a:t>Heading</a:t>
                      </a:r>
                      <a:endParaRPr lang="en-US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3302108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878707512"/>
                  </a:ext>
                </a:extLst>
              </a:tr>
            </a:tbl>
          </a:graphicData>
        </a:graphic>
      </p:graphicFrame>
      <p:sp>
        <p:nvSpPr>
          <p:cNvPr id="9" name="7-Point Star 8"/>
          <p:cNvSpPr/>
          <p:nvPr/>
        </p:nvSpPr>
        <p:spPr>
          <a:xfrm>
            <a:off x="205099" y="3555050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7-Point Star 9"/>
          <p:cNvSpPr/>
          <p:nvPr/>
        </p:nvSpPr>
        <p:spPr>
          <a:xfrm>
            <a:off x="203675" y="4023645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7-Point Star 10"/>
          <p:cNvSpPr/>
          <p:nvPr/>
        </p:nvSpPr>
        <p:spPr>
          <a:xfrm>
            <a:off x="212221" y="4510754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7-Point Star 11"/>
          <p:cNvSpPr/>
          <p:nvPr/>
        </p:nvSpPr>
        <p:spPr>
          <a:xfrm>
            <a:off x="212220" y="5006411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7-Point Star 12"/>
          <p:cNvSpPr/>
          <p:nvPr/>
        </p:nvSpPr>
        <p:spPr>
          <a:xfrm>
            <a:off x="220766" y="5467884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7-Point Star 13"/>
          <p:cNvSpPr/>
          <p:nvPr/>
        </p:nvSpPr>
        <p:spPr>
          <a:xfrm>
            <a:off x="212221" y="5972086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7-Point Star 14"/>
          <p:cNvSpPr/>
          <p:nvPr/>
        </p:nvSpPr>
        <p:spPr>
          <a:xfrm>
            <a:off x="229312" y="6416467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2082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55" y="2005919"/>
            <a:ext cx="7886700" cy="1325563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7161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7416" y="207964"/>
            <a:ext cx="1664293" cy="330421"/>
          </a:xfr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>
            <a:noAutofit/>
          </a:bodyPr>
          <a:lstStyle/>
          <a:p>
            <a:r>
              <a:rPr lang="en-US" sz="2400" b="1" smtClean="0"/>
              <a:t>November </a:t>
            </a:r>
            <a:endParaRPr lang="en-US" sz="2400" b="1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45402725"/>
              </p:ext>
            </p:extLst>
          </p:nvPr>
        </p:nvGraphicFramePr>
        <p:xfrm>
          <a:off x="1948438" y="89613"/>
          <a:ext cx="7084465" cy="662737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12066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012066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012066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46085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978050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012066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012066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456589"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Mon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Tues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Wed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Thurs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Fri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Sat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Sun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1028465"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1028465">
                <a:tc>
                  <a:txBody>
                    <a:bodyPr/>
                    <a:lstStyle/>
                    <a:p>
                      <a:r>
                        <a:rPr lang="en-US" sz="1400" smtClean="0"/>
                        <a:t>2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4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5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6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8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1028465">
                <a:tc>
                  <a:txBody>
                    <a:bodyPr/>
                    <a:lstStyle/>
                    <a:p>
                      <a:r>
                        <a:rPr lang="en-US" sz="1400" smtClean="0"/>
                        <a:t>9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10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11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12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13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14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15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1028465">
                <a:tc>
                  <a:txBody>
                    <a:bodyPr/>
                    <a:lstStyle/>
                    <a:p>
                      <a:r>
                        <a:rPr lang="en-US" sz="1400" smtClean="0"/>
                        <a:t>16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18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19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20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21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22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1028465">
                <a:tc>
                  <a:txBody>
                    <a:bodyPr/>
                    <a:lstStyle/>
                    <a:p>
                      <a:r>
                        <a:rPr lang="en-US" sz="1400" smtClean="0"/>
                        <a:t>23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24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25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26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28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29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  <a:tr h="1028465">
                <a:tc>
                  <a:txBody>
                    <a:bodyPr/>
                    <a:lstStyle/>
                    <a:p>
                      <a:r>
                        <a:rPr lang="en-US" sz="1400" smtClean="0"/>
                        <a:t>30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6641505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19019369"/>
              </p:ext>
            </p:extLst>
          </p:nvPr>
        </p:nvGraphicFramePr>
        <p:xfrm>
          <a:off x="156672" y="564023"/>
          <a:ext cx="1663582" cy="237573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63582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2375730">
                <a:tc>
                  <a:txBody>
                    <a:bodyPr/>
                    <a:lstStyle/>
                    <a:p>
                      <a:pPr algn="ctr"/>
                      <a:r>
                        <a:rPr lang="en-US" i="1" smtClean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Put an awesome quote</a:t>
                      </a:r>
                      <a:r>
                        <a:rPr lang="en-US" i="1" baseline="0" smtClean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 of the month here</a:t>
                      </a:r>
                      <a:endParaRPr lang="en-US" i="1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15644214"/>
              </p:ext>
            </p:extLst>
          </p:nvPr>
        </p:nvGraphicFramePr>
        <p:xfrm>
          <a:off x="145279" y="3025212"/>
          <a:ext cx="1683522" cy="37174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93106">
                  <a:extLst>
                    <a:ext uri="{9D8B030D-6E8A-4147-A177-3AD203B41FA5}">
                      <a16:colId xmlns:a16="http://schemas.microsoft.com/office/drawing/2014/main" val="3262145678"/>
                    </a:ext>
                  </a:extLst>
                </a:gridCol>
                <a:gridCol w="1290416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415312">
                <a:tc gridSpan="2">
                  <a:txBody>
                    <a:bodyPr/>
                    <a:lstStyle/>
                    <a:p>
                      <a:r>
                        <a:rPr lang="en-US" smtClean="0"/>
                        <a:t>Heading</a:t>
                      </a:r>
                      <a:endParaRPr lang="en-US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3302108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878707512"/>
                  </a:ext>
                </a:extLst>
              </a:tr>
            </a:tbl>
          </a:graphicData>
        </a:graphic>
      </p:graphicFrame>
      <p:sp>
        <p:nvSpPr>
          <p:cNvPr id="9" name="7-Point Star 8"/>
          <p:cNvSpPr/>
          <p:nvPr/>
        </p:nvSpPr>
        <p:spPr>
          <a:xfrm>
            <a:off x="205099" y="3555050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7-Point Star 9"/>
          <p:cNvSpPr/>
          <p:nvPr/>
        </p:nvSpPr>
        <p:spPr>
          <a:xfrm>
            <a:off x="203675" y="4023645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7-Point Star 10"/>
          <p:cNvSpPr/>
          <p:nvPr/>
        </p:nvSpPr>
        <p:spPr>
          <a:xfrm>
            <a:off x="212221" y="4510754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7-Point Star 11"/>
          <p:cNvSpPr/>
          <p:nvPr/>
        </p:nvSpPr>
        <p:spPr>
          <a:xfrm>
            <a:off x="212220" y="5006411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7-Point Star 12"/>
          <p:cNvSpPr/>
          <p:nvPr/>
        </p:nvSpPr>
        <p:spPr>
          <a:xfrm>
            <a:off x="220766" y="5467884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7-Point Star 13"/>
          <p:cNvSpPr/>
          <p:nvPr/>
        </p:nvSpPr>
        <p:spPr>
          <a:xfrm>
            <a:off x="212221" y="5972086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7-Point Star 14"/>
          <p:cNvSpPr/>
          <p:nvPr/>
        </p:nvSpPr>
        <p:spPr>
          <a:xfrm>
            <a:off x="229312" y="6416467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6319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55" y="2005919"/>
            <a:ext cx="7886700" cy="1325563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6024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7416" y="207964"/>
            <a:ext cx="1664293" cy="330421"/>
          </a:xfr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>
            <a:noAutofit/>
          </a:bodyPr>
          <a:lstStyle/>
          <a:p>
            <a:r>
              <a:rPr lang="en-US" sz="2400" b="1" smtClean="0"/>
              <a:t>December </a:t>
            </a:r>
            <a:endParaRPr lang="en-US" sz="2400" b="1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17091940"/>
              </p:ext>
            </p:extLst>
          </p:nvPr>
        </p:nvGraphicFramePr>
        <p:xfrm>
          <a:off x="1948438" y="89612"/>
          <a:ext cx="7101557" cy="667877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14508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48608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980409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458971"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Mon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Tues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Wed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Thurs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Fri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Sat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Sun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4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5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6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1400" smtClean="0"/>
                        <a:t>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8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9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10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11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12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13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1400" smtClean="0"/>
                        <a:t>14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15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16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18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19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20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1400" smtClean="0"/>
                        <a:t>21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22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23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24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25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26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27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1400" smtClean="0"/>
                        <a:t>28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29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30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31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19019369"/>
              </p:ext>
            </p:extLst>
          </p:nvPr>
        </p:nvGraphicFramePr>
        <p:xfrm>
          <a:off x="156672" y="564023"/>
          <a:ext cx="1663582" cy="237573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63582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2375730">
                <a:tc>
                  <a:txBody>
                    <a:bodyPr/>
                    <a:lstStyle/>
                    <a:p>
                      <a:pPr algn="ctr"/>
                      <a:r>
                        <a:rPr lang="en-US" i="1" smtClean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Put an awesome quote</a:t>
                      </a:r>
                      <a:r>
                        <a:rPr lang="en-US" i="1" baseline="0" smtClean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 of the month here</a:t>
                      </a:r>
                      <a:endParaRPr lang="en-US" i="1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15644214"/>
              </p:ext>
            </p:extLst>
          </p:nvPr>
        </p:nvGraphicFramePr>
        <p:xfrm>
          <a:off x="145279" y="3025212"/>
          <a:ext cx="1683522" cy="37174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93106">
                  <a:extLst>
                    <a:ext uri="{9D8B030D-6E8A-4147-A177-3AD203B41FA5}">
                      <a16:colId xmlns:a16="http://schemas.microsoft.com/office/drawing/2014/main" val="3262145678"/>
                    </a:ext>
                  </a:extLst>
                </a:gridCol>
                <a:gridCol w="1290416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415312">
                <a:tc gridSpan="2">
                  <a:txBody>
                    <a:bodyPr/>
                    <a:lstStyle/>
                    <a:p>
                      <a:r>
                        <a:rPr lang="en-US" smtClean="0"/>
                        <a:t>Heading</a:t>
                      </a:r>
                      <a:endParaRPr lang="en-US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3302108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878707512"/>
                  </a:ext>
                </a:extLst>
              </a:tr>
            </a:tbl>
          </a:graphicData>
        </a:graphic>
      </p:graphicFrame>
      <p:sp>
        <p:nvSpPr>
          <p:cNvPr id="9" name="7-Point Star 8"/>
          <p:cNvSpPr/>
          <p:nvPr/>
        </p:nvSpPr>
        <p:spPr>
          <a:xfrm>
            <a:off x="205099" y="3555050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7-Point Star 9"/>
          <p:cNvSpPr/>
          <p:nvPr/>
        </p:nvSpPr>
        <p:spPr>
          <a:xfrm>
            <a:off x="203675" y="4023645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7-Point Star 10"/>
          <p:cNvSpPr/>
          <p:nvPr/>
        </p:nvSpPr>
        <p:spPr>
          <a:xfrm>
            <a:off x="212221" y="4510754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7-Point Star 11"/>
          <p:cNvSpPr/>
          <p:nvPr/>
        </p:nvSpPr>
        <p:spPr>
          <a:xfrm>
            <a:off x="212220" y="5006411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7-Point Star 12"/>
          <p:cNvSpPr/>
          <p:nvPr/>
        </p:nvSpPr>
        <p:spPr>
          <a:xfrm>
            <a:off x="220766" y="5467884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7-Point Star 13"/>
          <p:cNvSpPr/>
          <p:nvPr/>
        </p:nvSpPr>
        <p:spPr>
          <a:xfrm>
            <a:off x="212221" y="5972086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7-Point Star 14"/>
          <p:cNvSpPr/>
          <p:nvPr/>
        </p:nvSpPr>
        <p:spPr>
          <a:xfrm>
            <a:off x="229312" y="6416467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5291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55" y="2005919"/>
            <a:ext cx="7886700" cy="1325563"/>
          </a:xfrm>
        </p:spPr>
        <p:txBody>
          <a:bodyPr/>
          <a:lstStyle/>
          <a:p>
            <a:pPr algn="ctr"/>
            <a:r>
              <a:rPr lang="en-US" smtClean="0"/>
              <a:t>Put Your Back Cover image and info here.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3022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7416" y="207964"/>
            <a:ext cx="1664293" cy="330421"/>
          </a:xfr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>
            <a:noAutofit/>
          </a:bodyPr>
          <a:lstStyle/>
          <a:p>
            <a:r>
              <a:rPr lang="en-US" sz="2400" b="1" smtClean="0"/>
              <a:t>January </a:t>
            </a:r>
            <a:endParaRPr lang="en-US" sz="2400" b="1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85000538"/>
              </p:ext>
            </p:extLst>
          </p:nvPr>
        </p:nvGraphicFramePr>
        <p:xfrm>
          <a:off x="1948438" y="89612"/>
          <a:ext cx="7101557" cy="667877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14508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48608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980409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458971"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Mon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Tues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Wed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Thurs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Fri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Sat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Sun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4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5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1400" smtClean="0"/>
                        <a:t>6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8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9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10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11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12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1400" smtClean="0"/>
                        <a:t>13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14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15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16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18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19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1400" smtClean="0"/>
                        <a:t>20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21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22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23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24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25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26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1400" smtClean="0"/>
                        <a:t>27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28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29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30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31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19019369"/>
              </p:ext>
            </p:extLst>
          </p:nvPr>
        </p:nvGraphicFramePr>
        <p:xfrm>
          <a:off x="156672" y="564023"/>
          <a:ext cx="1663582" cy="237573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63582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2375730">
                <a:tc>
                  <a:txBody>
                    <a:bodyPr/>
                    <a:lstStyle/>
                    <a:p>
                      <a:pPr algn="ctr"/>
                      <a:r>
                        <a:rPr lang="en-US" i="1" smtClean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Put an awesome quote</a:t>
                      </a:r>
                      <a:r>
                        <a:rPr lang="en-US" i="1" baseline="0" smtClean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 of the month here</a:t>
                      </a:r>
                      <a:endParaRPr lang="en-US" i="1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15644214"/>
              </p:ext>
            </p:extLst>
          </p:nvPr>
        </p:nvGraphicFramePr>
        <p:xfrm>
          <a:off x="145279" y="3025212"/>
          <a:ext cx="1683522" cy="37174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93106">
                  <a:extLst>
                    <a:ext uri="{9D8B030D-6E8A-4147-A177-3AD203B41FA5}">
                      <a16:colId xmlns:a16="http://schemas.microsoft.com/office/drawing/2014/main" val="3262145678"/>
                    </a:ext>
                  </a:extLst>
                </a:gridCol>
                <a:gridCol w="1290416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415312">
                <a:tc gridSpan="2">
                  <a:txBody>
                    <a:bodyPr/>
                    <a:lstStyle/>
                    <a:p>
                      <a:r>
                        <a:rPr lang="en-US" smtClean="0"/>
                        <a:t>Heading</a:t>
                      </a:r>
                      <a:endParaRPr lang="en-US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3302108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878707512"/>
                  </a:ext>
                </a:extLst>
              </a:tr>
            </a:tbl>
          </a:graphicData>
        </a:graphic>
      </p:graphicFrame>
      <p:sp>
        <p:nvSpPr>
          <p:cNvPr id="9" name="7-Point Star 8"/>
          <p:cNvSpPr/>
          <p:nvPr/>
        </p:nvSpPr>
        <p:spPr>
          <a:xfrm>
            <a:off x="205099" y="3555050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7-Point Star 9"/>
          <p:cNvSpPr/>
          <p:nvPr/>
        </p:nvSpPr>
        <p:spPr>
          <a:xfrm>
            <a:off x="203675" y="4023645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7-Point Star 10"/>
          <p:cNvSpPr/>
          <p:nvPr/>
        </p:nvSpPr>
        <p:spPr>
          <a:xfrm>
            <a:off x="212221" y="4510754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7-Point Star 11"/>
          <p:cNvSpPr/>
          <p:nvPr/>
        </p:nvSpPr>
        <p:spPr>
          <a:xfrm>
            <a:off x="212220" y="5006411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7-Point Star 12"/>
          <p:cNvSpPr/>
          <p:nvPr/>
        </p:nvSpPr>
        <p:spPr>
          <a:xfrm>
            <a:off x="220766" y="5467884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7-Point Star 13"/>
          <p:cNvSpPr/>
          <p:nvPr/>
        </p:nvSpPr>
        <p:spPr>
          <a:xfrm>
            <a:off x="212221" y="5972086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7-Point Star 14"/>
          <p:cNvSpPr/>
          <p:nvPr/>
        </p:nvSpPr>
        <p:spPr>
          <a:xfrm>
            <a:off x="229312" y="6416467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4363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55" y="2005919"/>
            <a:ext cx="7886700" cy="1325563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4259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7416" y="207964"/>
            <a:ext cx="1664293" cy="330421"/>
          </a:xfr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>
            <a:noAutofit/>
          </a:bodyPr>
          <a:lstStyle/>
          <a:p>
            <a:r>
              <a:rPr lang="en-US" sz="2400" b="1" smtClean="0"/>
              <a:t>February </a:t>
            </a:r>
            <a:endParaRPr lang="en-US" sz="2400" b="1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07704721"/>
              </p:ext>
            </p:extLst>
          </p:nvPr>
        </p:nvGraphicFramePr>
        <p:xfrm>
          <a:off x="1948438" y="89612"/>
          <a:ext cx="7101557" cy="667877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14508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48608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980409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458971"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Mon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Tues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Wed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Thurs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Fri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Sat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Sun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1400" smtClean="0"/>
                        <a:t>3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4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5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6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8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9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1400" smtClean="0"/>
                        <a:t>10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11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12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13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14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15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16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1400" smtClean="0"/>
                        <a:t>17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18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19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20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21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22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23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1400" smtClean="0"/>
                        <a:t>24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25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26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28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29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19019369"/>
              </p:ext>
            </p:extLst>
          </p:nvPr>
        </p:nvGraphicFramePr>
        <p:xfrm>
          <a:off x="156672" y="564023"/>
          <a:ext cx="1663582" cy="237573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63582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2375730">
                <a:tc>
                  <a:txBody>
                    <a:bodyPr/>
                    <a:lstStyle/>
                    <a:p>
                      <a:pPr algn="ctr"/>
                      <a:r>
                        <a:rPr lang="en-US" i="1" smtClean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Put an awesome quote</a:t>
                      </a:r>
                      <a:r>
                        <a:rPr lang="en-US" i="1" baseline="0" smtClean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 of the month here</a:t>
                      </a:r>
                      <a:endParaRPr lang="en-US" i="1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15644214"/>
              </p:ext>
            </p:extLst>
          </p:nvPr>
        </p:nvGraphicFramePr>
        <p:xfrm>
          <a:off x="145279" y="3025212"/>
          <a:ext cx="1683522" cy="37174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93106">
                  <a:extLst>
                    <a:ext uri="{9D8B030D-6E8A-4147-A177-3AD203B41FA5}">
                      <a16:colId xmlns:a16="http://schemas.microsoft.com/office/drawing/2014/main" val="3262145678"/>
                    </a:ext>
                  </a:extLst>
                </a:gridCol>
                <a:gridCol w="1290416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415312">
                <a:tc gridSpan="2">
                  <a:txBody>
                    <a:bodyPr/>
                    <a:lstStyle/>
                    <a:p>
                      <a:r>
                        <a:rPr lang="en-US" smtClean="0"/>
                        <a:t>Heading</a:t>
                      </a:r>
                      <a:endParaRPr lang="en-US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3302108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878707512"/>
                  </a:ext>
                </a:extLst>
              </a:tr>
            </a:tbl>
          </a:graphicData>
        </a:graphic>
      </p:graphicFrame>
      <p:sp>
        <p:nvSpPr>
          <p:cNvPr id="9" name="7-Point Star 8"/>
          <p:cNvSpPr/>
          <p:nvPr/>
        </p:nvSpPr>
        <p:spPr>
          <a:xfrm>
            <a:off x="205099" y="3555050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7-Point Star 9"/>
          <p:cNvSpPr/>
          <p:nvPr/>
        </p:nvSpPr>
        <p:spPr>
          <a:xfrm>
            <a:off x="203675" y="4023645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7-Point Star 10"/>
          <p:cNvSpPr/>
          <p:nvPr/>
        </p:nvSpPr>
        <p:spPr>
          <a:xfrm>
            <a:off x="212221" y="4510754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7-Point Star 11"/>
          <p:cNvSpPr/>
          <p:nvPr/>
        </p:nvSpPr>
        <p:spPr>
          <a:xfrm>
            <a:off x="212220" y="5006411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7-Point Star 12"/>
          <p:cNvSpPr/>
          <p:nvPr/>
        </p:nvSpPr>
        <p:spPr>
          <a:xfrm>
            <a:off x="220766" y="5467884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7-Point Star 13"/>
          <p:cNvSpPr/>
          <p:nvPr/>
        </p:nvSpPr>
        <p:spPr>
          <a:xfrm>
            <a:off x="212221" y="5972086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7-Point Star 14"/>
          <p:cNvSpPr/>
          <p:nvPr/>
        </p:nvSpPr>
        <p:spPr>
          <a:xfrm>
            <a:off x="229312" y="6416467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1168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55" y="2005919"/>
            <a:ext cx="7886700" cy="1325563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2087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7416" y="207964"/>
            <a:ext cx="1664293" cy="330421"/>
          </a:xfr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>
            <a:noAutofit/>
          </a:bodyPr>
          <a:lstStyle/>
          <a:p>
            <a:r>
              <a:rPr lang="en-US" sz="2400" b="1" smtClean="0"/>
              <a:t>March</a:t>
            </a:r>
            <a:r>
              <a:rPr lang="en-US" sz="2400" b="1" smtClean="0"/>
              <a:t> </a:t>
            </a:r>
            <a:endParaRPr lang="en-US" sz="2400" b="1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90997691"/>
              </p:ext>
            </p:extLst>
          </p:nvPr>
        </p:nvGraphicFramePr>
        <p:xfrm>
          <a:off x="1948439" y="89612"/>
          <a:ext cx="7067376" cy="661883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09625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009625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009625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43561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975690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009625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009625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452705"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Mon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Tues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Wed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Thurs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Fri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Sat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Sun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1027689"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1027689">
                <a:tc>
                  <a:txBody>
                    <a:bodyPr/>
                    <a:lstStyle/>
                    <a:p>
                      <a:r>
                        <a:rPr lang="en-US" sz="1400" smtClean="0"/>
                        <a:t>2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4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5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6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8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1027689">
                <a:tc>
                  <a:txBody>
                    <a:bodyPr/>
                    <a:lstStyle/>
                    <a:p>
                      <a:r>
                        <a:rPr lang="en-US" sz="1400" smtClean="0"/>
                        <a:t>9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10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11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12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13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14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15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1027689">
                <a:tc>
                  <a:txBody>
                    <a:bodyPr/>
                    <a:lstStyle/>
                    <a:p>
                      <a:r>
                        <a:rPr lang="en-US" sz="1400" smtClean="0"/>
                        <a:t>16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18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19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20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21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22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1027689">
                <a:tc>
                  <a:txBody>
                    <a:bodyPr/>
                    <a:lstStyle/>
                    <a:p>
                      <a:r>
                        <a:rPr lang="en-US" sz="1400" smtClean="0"/>
                        <a:t>23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24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25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26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28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29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  <a:tr h="1027689">
                <a:tc>
                  <a:txBody>
                    <a:bodyPr/>
                    <a:lstStyle/>
                    <a:p>
                      <a:r>
                        <a:rPr lang="en-US" sz="1400" smtClean="0"/>
                        <a:t>30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31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82267154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19019369"/>
              </p:ext>
            </p:extLst>
          </p:nvPr>
        </p:nvGraphicFramePr>
        <p:xfrm>
          <a:off x="156672" y="564023"/>
          <a:ext cx="1663582" cy="237573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63582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2375730">
                <a:tc>
                  <a:txBody>
                    <a:bodyPr/>
                    <a:lstStyle/>
                    <a:p>
                      <a:pPr algn="ctr"/>
                      <a:r>
                        <a:rPr lang="en-US" i="1" smtClean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Put an awesome quote</a:t>
                      </a:r>
                      <a:r>
                        <a:rPr lang="en-US" i="1" baseline="0" smtClean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 of the month here</a:t>
                      </a:r>
                      <a:endParaRPr lang="en-US" i="1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15644214"/>
              </p:ext>
            </p:extLst>
          </p:nvPr>
        </p:nvGraphicFramePr>
        <p:xfrm>
          <a:off x="145279" y="3025212"/>
          <a:ext cx="1683522" cy="37174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93106">
                  <a:extLst>
                    <a:ext uri="{9D8B030D-6E8A-4147-A177-3AD203B41FA5}">
                      <a16:colId xmlns:a16="http://schemas.microsoft.com/office/drawing/2014/main" val="3262145678"/>
                    </a:ext>
                  </a:extLst>
                </a:gridCol>
                <a:gridCol w="1290416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415312">
                <a:tc gridSpan="2">
                  <a:txBody>
                    <a:bodyPr/>
                    <a:lstStyle/>
                    <a:p>
                      <a:r>
                        <a:rPr lang="en-US" smtClean="0"/>
                        <a:t>Heading</a:t>
                      </a:r>
                      <a:endParaRPr lang="en-US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3302108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878707512"/>
                  </a:ext>
                </a:extLst>
              </a:tr>
            </a:tbl>
          </a:graphicData>
        </a:graphic>
      </p:graphicFrame>
      <p:sp>
        <p:nvSpPr>
          <p:cNvPr id="9" name="7-Point Star 8"/>
          <p:cNvSpPr/>
          <p:nvPr/>
        </p:nvSpPr>
        <p:spPr>
          <a:xfrm>
            <a:off x="205099" y="3555050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7-Point Star 9"/>
          <p:cNvSpPr/>
          <p:nvPr/>
        </p:nvSpPr>
        <p:spPr>
          <a:xfrm>
            <a:off x="203675" y="4023645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7-Point Star 10"/>
          <p:cNvSpPr/>
          <p:nvPr/>
        </p:nvSpPr>
        <p:spPr>
          <a:xfrm>
            <a:off x="212221" y="4510754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7-Point Star 11"/>
          <p:cNvSpPr/>
          <p:nvPr/>
        </p:nvSpPr>
        <p:spPr>
          <a:xfrm>
            <a:off x="212220" y="5006411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7-Point Star 12"/>
          <p:cNvSpPr/>
          <p:nvPr/>
        </p:nvSpPr>
        <p:spPr>
          <a:xfrm>
            <a:off x="220766" y="5467884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7-Point Star 13"/>
          <p:cNvSpPr/>
          <p:nvPr/>
        </p:nvSpPr>
        <p:spPr>
          <a:xfrm>
            <a:off x="212221" y="5972086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7-Point Star 14"/>
          <p:cNvSpPr/>
          <p:nvPr/>
        </p:nvSpPr>
        <p:spPr>
          <a:xfrm>
            <a:off x="229312" y="6416467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9075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55" y="2005919"/>
            <a:ext cx="7886700" cy="1325563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1074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7416" y="207964"/>
            <a:ext cx="1664293" cy="330421"/>
          </a:xfr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>
            <a:noAutofit/>
          </a:bodyPr>
          <a:lstStyle/>
          <a:p>
            <a:r>
              <a:rPr lang="en-US" sz="2400" b="1" smtClean="0"/>
              <a:t>April </a:t>
            </a:r>
            <a:endParaRPr lang="en-US" sz="2400" b="1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72758252"/>
              </p:ext>
            </p:extLst>
          </p:nvPr>
        </p:nvGraphicFramePr>
        <p:xfrm>
          <a:off x="1948438" y="89612"/>
          <a:ext cx="7101557" cy="667877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14508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48608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980409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458971"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Mon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Tues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Wed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Thurs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Fri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Sat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Sun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4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5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1400" smtClean="0"/>
                        <a:t>6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8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9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10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11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12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1400" smtClean="0"/>
                        <a:t>13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14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15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16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18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19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1400" smtClean="0"/>
                        <a:t>20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21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22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23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24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25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26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1400" smtClean="0"/>
                        <a:t>27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28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29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30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19019369"/>
              </p:ext>
            </p:extLst>
          </p:nvPr>
        </p:nvGraphicFramePr>
        <p:xfrm>
          <a:off x="156672" y="564023"/>
          <a:ext cx="1663582" cy="237573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63582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2375730">
                <a:tc>
                  <a:txBody>
                    <a:bodyPr/>
                    <a:lstStyle/>
                    <a:p>
                      <a:pPr algn="ctr"/>
                      <a:r>
                        <a:rPr lang="en-US" i="1" smtClean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Put an awesome quote</a:t>
                      </a:r>
                      <a:r>
                        <a:rPr lang="en-US" i="1" baseline="0" smtClean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 of the month here</a:t>
                      </a:r>
                      <a:endParaRPr lang="en-US" i="1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15644214"/>
              </p:ext>
            </p:extLst>
          </p:nvPr>
        </p:nvGraphicFramePr>
        <p:xfrm>
          <a:off x="145279" y="3025212"/>
          <a:ext cx="1683522" cy="37174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93106">
                  <a:extLst>
                    <a:ext uri="{9D8B030D-6E8A-4147-A177-3AD203B41FA5}">
                      <a16:colId xmlns:a16="http://schemas.microsoft.com/office/drawing/2014/main" val="3262145678"/>
                    </a:ext>
                  </a:extLst>
                </a:gridCol>
                <a:gridCol w="1290416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415312">
                <a:tc gridSpan="2">
                  <a:txBody>
                    <a:bodyPr/>
                    <a:lstStyle/>
                    <a:p>
                      <a:r>
                        <a:rPr lang="en-US" smtClean="0"/>
                        <a:t>Heading</a:t>
                      </a:r>
                      <a:endParaRPr lang="en-US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3302108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878707512"/>
                  </a:ext>
                </a:extLst>
              </a:tr>
            </a:tbl>
          </a:graphicData>
        </a:graphic>
      </p:graphicFrame>
      <p:sp>
        <p:nvSpPr>
          <p:cNvPr id="9" name="7-Point Star 8"/>
          <p:cNvSpPr/>
          <p:nvPr/>
        </p:nvSpPr>
        <p:spPr>
          <a:xfrm>
            <a:off x="205099" y="3555050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7-Point Star 9"/>
          <p:cNvSpPr/>
          <p:nvPr/>
        </p:nvSpPr>
        <p:spPr>
          <a:xfrm>
            <a:off x="203675" y="4023645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7-Point Star 10"/>
          <p:cNvSpPr/>
          <p:nvPr/>
        </p:nvSpPr>
        <p:spPr>
          <a:xfrm>
            <a:off x="212221" y="4510754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7-Point Star 11"/>
          <p:cNvSpPr/>
          <p:nvPr/>
        </p:nvSpPr>
        <p:spPr>
          <a:xfrm>
            <a:off x="212220" y="5006411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7-Point Star 12"/>
          <p:cNvSpPr/>
          <p:nvPr/>
        </p:nvSpPr>
        <p:spPr>
          <a:xfrm>
            <a:off x="220766" y="5467884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7-Point Star 13"/>
          <p:cNvSpPr/>
          <p:nvPr/>
        </p:nvSpPr>
        <p:spPr>
          <a:xfrm>
            <a:off x="212221" y="5972086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7-Point Star 14"/>
          <p:cNvSpPr/>
          <p:nvPr/>
        </p:nvSpPr>
        <p:spPr>
          <a:xfrm>
            <a:off x="229312" y="6416467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7465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122</TotalTime>
  <Words>702</Words>
  <Application>Microsoft Office PowerPoint</Application>
  <PresentationFormat>Letter Paper (8.5x11 in)</PresentationFormat>
  <Paragraphs>656</Paragraphs>
  <Slides>26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1" baseType="lpstr">
      <vt:lpstr>Arial</vt:lpstr>
      <vt:lpstr>Calibri</vt:lpstr>
      <vt:lpstr>Calibri Light</vt:lpstr>
      <vt:lpstr>Verdana</vt:lpstr>
      <vt:lpstr>Office Theme</vt:lpstr>
      <vt:lpstr>Calendar Cover Title 2020 Calendar</vt:lpstr>
      <vt:lpstr>Insert Picture Here</vt:lpstr>
      <vt:lpstr>January </vt:lpstr>
      <vt:lpstr>Insert Picture Here</vt:lpstr>
      <vt:lpstr>February </vt:lpstr>
      <vt:lpstr>Insert Picture Here</vt:lpstr>
      <vt:lpstr>March </vt:lpstr>
      <vt:lpstr>Insert Picture Here</vt:lpstr>
      <vt:lpstr>April </vt:lpstr>
      <vt:lpstr>Insert Picture Here</vt:lpstr>
      <vt:lpstr>May </vt:lpstr>
      <vt:lpstr>Insert Picture Here</vt:lpstr>
      <vt:lpstr>June </vt:lpstr>
      <vt:lpstr>Insert Picture Here</vt:lpstr>
      <vt:lpstr>July </vt:lpstr>
      <vt:lpstr>Insert Picture Here</vt:lpstr>
      <vt:lpstr>August </vt:lpstr>
      <vt:lpstr>Insert Picture Here</vt:lpstr>
      <vt:lpstr>September </vt:lpstr>
      <vt:lpstr>Insert Picture Here</vt:lpstr>
      <vt:lpstr>October </vt:lpstr>
      <vt:lpstr>Insert Picture Here</vt:lpstr>
      <vt:lpstr>November </vt:lpstr>
      <vt:lpstr>Insert Picture Here</vt:lpstr>
      <vt:lpstr>December </vt:lpstr>
      <vt:lpstr>Put Your Back Cover image and info here.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Amber Jalink</dc:creator>
  <cp:lastModifiedBy>Amber Jalink</cp:lastModifiedBy>
  <cp:revision>24</cp:revision>
  <cp:lastPrinted>2019-06-03T16:08:46Z</cp:lastPrinted>
  <dcterms:created xsi:type="dcterms:W3CDTF">2019-05-29T16:42:40Z</dcterms:created>
  <dcterms:modified xsi:type="dcterms:W3CDTF">2019-06-03T18:02:33Z</dcterms:modified>
</cp:coreProperties>
</file>