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9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775178"/>
              </p:ext>
            </p:extLst>
          </p:nvPr>
        </p:nvGraphicFramePr>
        <p:xfrm>
          <a:off x="123912" y="1779955"/>
          <a:ext cx="8857718" cy="4948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53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0792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2857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275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8318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5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June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73636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52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July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73535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4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August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728881"/>
              </p:ext>
            </p:extLst>
          </p:nvPr>
        </p:nvGraphicFramePr>
        <p:xfrm>
          <a:off x="123911" y="1779955"/>
          <a:ext cx="8900446" cy="4954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73268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56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September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19121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1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October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84127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November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0835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December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10716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January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457151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February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04939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17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March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57469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8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April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05674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5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547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                                                 2020</vt:lpstr>
      <vt:lpstr>Insert Picture Here</vt:lpstr>
      <vt:lpstr>February                                                  2020</vt:lpstr>
      <vt:lpstr>Insert Picture Here</vt:lpstr>
      <vt:lpstr>March                                                  2020</vt:lpstr>
      <vt:lpstr>Insert Picture Here</vt:lpstr>
      <vt:lpstr>April                                                  2020</vt:lpstr>
      <vt:lpstr>Insert Picture Here</vt:lpstr>
      <vt:lpstr>May                                                  2020</vt:lpstr>
      <vt:lpstr>Insert Picture Here</vt:lpstr>
      <vt:lpstr>June                                                  2020</vt:lpstr>
      <vt:lpstr>Insert Picture Here</vt:lpstr>
      <vt:lpstr>July                                                  2020</vt:lpstr>
      <vt:lpstr>Insert Picture Here</vt:lpstr>
      <vt:lpstr>August                                                  2020</vt:lpstr>
      <vt:lpstr>Insert Picture Here</vt:lpstr>
      <vt:lpstr>September                                                  2020</vt:lpstr>
      <vt:lpstr>Insert Picture Here</vt:lpstr>
      <vt:lpstr>October                                                  2020</vt:lpstr>
      <vt:lpstr>Insert Picture Here</vt:lpstr>
      <vt:lpstr>November                                                  2020</vt:lpstr>
      <vt:lpstr>Insert Picture Here</vt:lpstr>
      <vt:lpstr>December                                                 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cp:lastPrinted>2019-06-03T16:08:46Z</cp:lastPrinted>
  <dcterms:created xsi:type="dcterms:W3CDTF">2019-05-29T16:42:40Z</dcterms:created>
  <dcterms:modified xsi:type="dcterms:W3CDTF">2019-06-04T14:24:07Z</dcterms:modified>
</cp:coreProperties>
</file>