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169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8000" r="-1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109" y="2057340"/>
            <a:ext cx="5406391" cy="1897439"/>
          </a:xfrm>
        </p:spPr>
        <p:txBody>
          <a:bodyPr/>
          <a:lstStyle/>
          <a:p>
            <a:pPr algn="ctr"/>
            <a:r>
              <a:rPr lang="en-US" b="1" smtClean="0">
                <a:solidFill>
                  <a:schemeClr val="bg1"/>
                </a:solidFill>
                <a:latin typeface="A.C.M.E. Explosive" panose="020B0603050302020204" pitchFamily="34" charset="0"/>
              </a:rPr>
              <a:t>Lightning</a:t>
            </a:r>
            <a:br>
              <a:rPr lang="en-US" b="1" smtClean="0">
                <a:solidFill>
                  <a:schemeClr val="bg1"/>
                </a:solidFill>
                <a:latin typeface="A.C.M.E. Explosive" panose="020B0603050302020204" pitchFamily="34" charset="0"/>
              </a:rPr>
            </a:br>
            <a:r>
              <a:rPr lang="en-US" b="1" smtClean="0">
                <a:solidFill>
                  <a:schemeClr val="bg1"/>
                </a:solidFill>
                <a:latin typeface="A.C.M.E. Explosive" panose="020B0603050302020204" pitchFamily="34" charset="0"/>
              </a:rPr>
              <a:t/>
            </a:r>
            <a:br>
              <a:rPr lang="en-US" b="1" smtClean="0">
                <a:solidFill>
                  <a:schemeClr val="bg1"/>
                </a:solidFill>
                <a:latin typeface="A.C.M.E. Explosive" panose="020B0603050302020204" pitchFamily="34" charset="0"/>
              </a:rPr>
            </a:br>
            <a:r>
              <a:rPr lang="en-US" b="1" smtClean="0">
                <a:solidFill>
                  <a:schemeClr val="bg1"/>
                </a:solidFill>
                <a:latin typeface="A.C.M.E. Explosive" panose="020B0603050302020204" pitchFamily="34" charset="0"/>
              </a:rPr>
              <a:t>2020 Calendar</a:t>
            </a:r>
            <a:endParaRPr lang="en-US" b="1">
              <a:solidFill>
                <a:schemeClr val="bg1"/>
              </a:solidFill>
              <a:latin typeface="A.C.M.E. Explosive" panose="020B060305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7165" y="137160"/>
            <a:ext cx="6503670" cy="25717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931" y="178508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September 2020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45919"/>
              </p:ext>
            </p:extLst>
          </p:nvPr>
        </p:nvGraphicFramePr>
        <p:xfrm>
          <a:off x="160021" y="2766062"/>
          <a:ext cx="6537959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5730" y="137160"/>
            <a:ext cx="6583680" cy="25946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1017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720180"/>
              </p:ext>
            </p:extLst>
          </p:nvPr>
        </p:nvGraphicFramePr>
        <p:xfrm>
          <a:off x="137160" y="2777491"/>
          <a:ext cx="6549389" cy="4629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24282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bg1"/>
                          </a:solidFill>
                        </a:rPr>
                        <a:t>________________________________________________________________________________________________________________</a:t>
                      </a:r>
                      <a:endParaRPr lang="en-US" sz="20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104213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493288"/>
              </p:ext>
            </p:extLst>
          </p:nvPr>
        </p:nvGraphicFramePr>
        <p:xfrm>
          <a:off x="194309" y="2743198"/>
          <a:ext cx="650367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Mon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Tues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Wed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Thurs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Fri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Sat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Sun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822593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bg1"/>
                          </a:solidFill>
                        </a:rPr>
                        <a:t>________________________________________________________________________________________________________________</a:t>
                      </a:r>
                      <a:endParaRPr lang="en-US" sz="20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944" y="399990"/>
            <a:ext cx="5452111" cy="3109020"/>
          </a:xfrm>
        </p:spPr>
        <p:txBody>
          <a:bodyPr/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Put Your Back Cover image and info here.</a:t>
            </a:r>
            <a:endParaRPr 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10192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January 2020</a:t>
            </a:r>
            <a:endParaRPr lang="en-US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465511"/>
              </p:ext>
            </p:extLst>
          </p:nvPr>
        </p:nvGraphicFramePr>
        <p:xfrm>
          <a:off x="125729" y="2743198"/>
          <a:ext cx="6572251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Mon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Tues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Wed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Thurs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Fri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Sat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tx1"/>
                          </a:solidFill>
                        </a:rPr>
                        <a:t>Sun</a:t>
                      </a:r>
                      <a:endParaRPr lang="en-US" sz="2000" b="1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24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31</a:t>
                      </a:r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068305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8590" y="171450"/>
            <a:ext cx="6549390" cy="254889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1007844"/>
            <a:ext cx="5924157" cy="855246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Anaktoria" panose="02020602090805090A03" pitchFamily="18" charset="0"/>
                <a:ea typeface="Anaktoria" panose="02020602090805090A03" pitchFamily="18" charset="0"/>
              </a:rPr>
              <a:t>February 2020</a:t>
            </a:r>
            <a:endParaRPr lang="en-US" b="1">
              <a:solidFill>
                <a:schemeClr val="bg1"/>
              </a:solidFill>
              <a:latin typeface="Anaktoria" panose="02020602090805090A03" pitchFamily="18" charset="0"/>
              <a:ea typeface="Anaktoria" panose="02020602090805090A0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81045"/>
              </p:ext>
            </p:extLst>
          </p:nvPr>
        </p:nvGraphicFramePr>
        <p:xfrm>
          <a:off x="160021" y="2754632"/>
          <a:ext cx="653795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" y="160020"/>
            <a:ext cx="6435090" cy="2513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1087854"/>
            <a:ext cx="5924157" cy="855246"/>
          </a:xfrm>
        </p:spPr>
        <p:txBody>
          <a:bodyPr>
            <a:norm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Anaktoria" panose="02020602090805090A03" pitchFamily="18" charset="0"/>
                <a:ea typeface="Anaktoria" panose="02020602090805090A03" pitchFamily="18" charset="0"/>
              </a:rPr>
              <a:t>March 2020</a:t>
            </a:r>
            <a:endParaRPr lang="en-US" b="1">
              <a:solidFill>
                <a:schemeClr val="bg1"/>
              </a:solidFill>
              <a:latin typeface="Anaktoria" panose="02020602090805090A03" pitchFamily="18" charset="0"/>
              <a:ea typeface="Anaktoria" panose="02020602090805090A0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8568"/>
              </p:ext>
            </p:extLst>
          </p:nvPr>
        </p:nvGraphicFramePr>
        <p:xfrm>
          <a:off x="125729" y="2777490"/>
          <a:ext cx="651510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0728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62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284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314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0728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585247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1930" y="137160"/>
            <a:ext cx="2628900" cy="2446020"/>
          </a:xfrm>
        </p:spPr>
        <p:txBody>
          <a:bodyPr anchor="ctr">
            <a:normAutofit/>
          </a:bodyPr>
          <a:lstStyle/>
          <a:p>
            <a:r>
              <a:rPr lang="en-US" sz="7200" smtClean="0">
                <a:latin typeface="Anaktoria" panose="02020602090805090A03" pitchFamily="18" charset="0"/>
                <a:ea typeface="Anaktoria" panose="02020602090805090A03" pitchFamily="18" charset="0"/>
              </a:rPr>
              <a:t>April 2020</a:t>
            </a:r>
            <a:endParaRPr lang="en-US" sz="7200">
              <a:latin typeface="Anaktoria" panose="02020602090805090A03" pitchFamily="18" charset="0"/>
              <a:ea typeface="Anaktoria" panose="02020602090805090A03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78990"/>
              </p:ext>
            </p:extLst>
          </p:nvPr>
        </p:nvGraphicFramePr>
        <p:xfrm>
          <a:off x="148592" y="2743200"/>
          <a:ext cx="6549389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" y="125730"/>
            <a:ext cx="37719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931" y="184223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694165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2870" y="125730"/>
            <a:ext cx="6652260" cy="181737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1000" r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  <a:latin typeface="A.C.M.E. Explosive" panose="020B0603050302020204" pitchFamily="34" charset="0"/>
              </a:rPr>
              <a:t>June 2020</a:t>
            </a:r>
            <a:endParaRPr lang="en-US">
              <a:solidFill>
                <a:schemeClr val="bg1"/>
              </a:solidFill>
              <a:latin typeface="A.C.M.E. Explosive" panose="020B06030503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712843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Mon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Tues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Wed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Thurs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Fri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Sat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Sun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687607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>
                          <a:solidFill>
                            <a:schemeClr val="bg1"/>
                          </a:solidFill>
                        </a:rPr>
                        <a:t>________________________________________________________________________________________________________________</a:t>
                      </a:r>
                      <a:endParaRPr lang="en-US" sz="20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9000" r="-6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b="1" i="1" smtClean="0">
                <a:solidFill>
                  <a:schemeClr val="bg1"/>
                </a:solidFill>
              </a:rPr>
              <a:t>July 2020</a:t>
            </a:r>
            <a:endParaRPr lang="en-US" b="1" i="1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6198150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Mon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Tues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Wed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Thurs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Fri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Sat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chemeClr val="bg1"/>
                          </a:solidFill>
                        </a:rPr>
                        <a:t>Sun</a:t>
                      </a:r>
                      <a:endParaRPr lang="en-US" sz="2000" b="1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410129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Quote or Picture Here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88832"/>
              </p:ext>
            </p:extLst>
          </p:nvPr>
        </p:nvGraphicFramePr>
        <p:xfrm>
          <a:off x="160021" y="275462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912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700958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806661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544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A.C.M.E. Explosive</vt:lpstr>
      <vt:lpstr>Anaktoria</vt:lpstr>
      <vt:lpstr>Arial</vt:lpstr>
      <vt:lpstr>Calibri</vt:lpstr>
      <vt:lpstr>Calibri Light</vt:lpstr>
      <vt:lpstr>Office Theme</vt:lpstr>
      <vt:lpstr>Lightning  2020 Calendar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30</cp:revision>
  <dcterms:created xsi:type="dcterms:W3CDTF">2019-05-29T16:42:40Z</dcterms:created>
  <dcterms:modified xsi:type="dcterms:W3CDTF">2019-06-05T13:07:22Z</dcterms:modified>
</cp:coreProperties>
</file>