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83" r:id="rId4"/>
    <p:sldId id="285" r:id="rId5"/>
    <p:sldId id="287" r:id="rId6"/>
    <p:sldId id="289" r:id="rId7"/>
    <p:sldId id="291" r:id="rId8"/>
    <p:sldId id="293" r:id="rId9"/>
    <p:sldId id="295" r:id="rId10"/>
    <p:sldId id="297" r:id="rId11"/>
    <p:sldId id="299" r:id="rId12"/>
    <p:sldId id="301" r:id="rId13"/>
    <p:sldId id="303" r:id="rId14"/>
    <p:sldId id="281" r:id="rId1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48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3078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836240"/>
              </p:ext>
            </p:extLst>
          </p:nvPr>
        </p:nvGraphicFramePr>
        <p:xfrm>
          <a:off x="137160" y="2766062"/>
          <a:ext cx="6560820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693082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25846"/>
              </p:ext>
            </p:extLst>
          </p:nvPr>
        </p:nvGraphicFramePr>
        <p:xfrm>
          <a:off x="148591" y="2788922"/>
          <a:ext cx="6537958" cy="4617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3388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95441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1" y="333474"/>
            <a:ext cx="5991028" cy="155247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220242"/>
              </p:ext>
            </p:extLst>
          </p:nvPr>
        </p:nvGraphicFramePr>
        <p:xfrm>
          <a:off x="160021" y="2766061"/>
          <a:ext cx="6537959" cy="4652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26916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97355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318782"/>
              </p:ext>
            </p:extLst>
          </p:nvPr>
        </p:nvGraphicFramePr>
        <p:xfrm>
          <a:off x="148591" y="2754632"/>
          <a:ext cx="654938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70309"/>
              </p:ext>
            </p:extLst>
          </p:nvPr>
        </p:nvGraphicFramePr>
        <p:xfrm>
          <a:off x="137161" y="2766062"/>
          <a:ext cx="6503671" cy="461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51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74922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833967"/>
              </p:ext>
            </p:extLst>
          </p:nvPr>
        </p:nvGraphicFramePr>
        <p:xfrm>
          <a:off x="148591" y="2800352"/>
          <a:ext cx="6560820" cy="46291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196225"/>
              </p:ext>
            </p:extLst>
          </p:nvPr>
        </p:nvGraphicFramePr>
        <p:xfrm>
          <a:off x="114299" y="2754632"/>
          <a:ext cx="658368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05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16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29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12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239542"/>
              </p:ext>
            </p:extLst>
          </p:nvPr>
        </p:nvGraphicFramePr>
        <p:xfrm>
          <a:off x="148593" y="2811779"/>
          <a:ext cx="6549388" cy="4606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377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058121"/>
              </p:ext>
            </p:extLst>
          </p:nvPr>
        </p:nvGraphicFramePr>
        <p:xfrm>
          <a:off x="114299" y="2777490"/>
          <a:ext cx="660654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379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94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677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511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546</Words>
  <Application>Microsoft Office PowerPoint</Application>
  <PresentationFormat>Letter Paper (8.5x11 in)</PresentationFormat>
  <Paragraphs>488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Calendar Cover Title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30</cp:revision>
  <dcterms:created xsi:type="dcterms:W3CDTF">2019-05-29T16:42:40Z</dcterms:created>
  <dcterms:modified xsi:type="dcterms:W3CDTF">2019-06-04T18:38:45Z</dcterms:modified>
</cp:coreProperties>
</file>