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68" r:id="rId2"/>
    <p:sldId id="269" r:id="rId3"/>
    <p:sldId id="256" r:id="rId4"/>
    <p:sldId id="270" r:id="rId5"/>
    <p:sldId id="257" r:id="rId6"/>
    <p:sldId id="271" r:id="rId7"/>
    <p:sldId id="258" r:id="rId8"/>
    <p:sldId id="272" r:id="rId9"/>
    <p:sldId id="259" r:id="rId10"/>
    <p:sldId id="273" r:id="rId11"/>
    <p:sldId id="260" r:id="rId12"/>
    <p:sldId id="274" r:id="rId13"/>
    <p:sldId id="261" r:id="rId14"/>
    <p:sldId id="275" r:id="rId15"/>
    <p:sldId id="262" r:id="rId16"/>
    <p:sldId id="276" r:id="rId17"/>
    <p:sldId id="263" r:id="rId18"/>
    <p:sldId id="277" r:id="rId19"/>
    <p:sldId id="264" r:id="rId20"/>
    <p:sldId id="278" r:id="rId21"/>
    <p:sldId id="265" r:id="rId22"/>
    <p:sldId id="279" r:id="rId23"/>
    <p:sldId id="266" r:id="rId24"/>
    <p:sldId id="280" r:id="rId25"/>
    <p:sldId id="267" r:id="rId26"/>
    <p:sldId id="281" r:id="rId27"/>
  </p:sldIdLst>
  <p:sldSz cx="9144000" cy="6858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74" autoAdjust="0"/>
    <p:restoredTop sz="94660"/>
  </p:normalViewPr>
  <p:slideViewPr>
    <p:cSldViewPr snapToGrid="0" showGuides="1">
      <p:cViewPr varScale="1">
        <p:scale>
          <a:sx n="112" d="100"/>
          <a:sy n="112" d="100"/>
        </p:scale>
        <p:origin x="1500" y="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39579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64710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17004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16943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79850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71304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70390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71983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5981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01026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5554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90167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Calendar Cover Title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6546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14561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May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77132794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1034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2082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31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46083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571460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June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14092534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1034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2082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6071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384848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July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55828202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1034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2082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82900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392003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August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61965997"/>
              </p:ext>
            </p:extLst>
          </p:nvPr>
        </p:nvGraphicFramePr>
        <p:xfrm>
          <a:off x="196550" y="1277359"/>
          <a:ext cx="7101557" cy="537981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1034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2082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11658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44693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44693"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44693"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44693"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44693"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844693">
                <a:tc>
                  <a:txBody>
                    <a:bodyPr/>
                    <a:lstStyle/>
                    <a:p>
                      <a:r>
                        <a:rPr lang="en-US" sz="1200" smtClean="0"/>
                        <a:t>31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70005017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50610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85271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September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1721488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1034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2082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22624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509427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381087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October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83101887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1034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2082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50217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868756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November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85801477"/>
              </p:ext>
            </p:extLst>
          </p:nvPr>
        </p:nvGraphicFramePr>
        <p:xfrm>
          <a:off x="196550" y="1277359"/>
          <a:ext cx="7118651" cy="53627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695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695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3564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451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276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695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695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10668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37971389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62586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7918043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December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05380528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1034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2082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32998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Put Your Back Cover image and info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660580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January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56700453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1034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2082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4363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544344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February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47043685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1034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2082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23314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10906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March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77206860"/>
              </p:ext>
            </p:extLst>
          </p:nvPr>
        </p:nvGraphicFramePr>
        <p:xfrm>
          <a:off x="196550" y="1277359"/>
          <a:ext cx="7110104" cy="535417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5729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5729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229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330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158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5729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5729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10172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21500854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77245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749226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April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76519763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1034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2082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7357929" y="1273323"/>
            <a:ext cx="1589518" cy="53753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38070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64</TotalTime>
  <Words>606</Words>
  <Application>Microsoft Office PowerPoint</Application>
  <PresentationFormat>Letter Paper (8.5x11 in)</PresentationFormat>
  <Paragraphs>488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0" baseType="lpstr">
      <vt:lpstr>Arial</vt:lpstr>
      <vt:lpstr>Calibri</vt:lpstr>
      <vt:lpstr>Calibri Light</vt:lpstr>
      <vt:lpstr>Office Theme</vt:lpstr>
      <vt:lpstr>Calendar Cover Title</vt:lpstr>
      <vt:lpstr>Insert Picture Here</vt:lpstr>
      <vt:lpstr>January 2020</vt:lpstr>
      <vt:lpstr>Insert Picture Here</vt:lpstr>
      <vt:lpstr>February 2020</vt:lpstr>
      <vt:lpstr>Insert Picture Here</vt:lpstr>
      <vt:lpstr>March 2020</vt:lpstr>
      <vt:lpstr>Insert Picture Here</vt:lpstr>
      <vt:lpstr>April 2020</vt:lpstr>
      <vt:lpstr>Insert Picture Here</vt:lpstr>
      <vt:lpstr>May 2020</vt:lpstr>
      <vt:lpstr>Insert Picture Here</vt:lpstr>
      <vt:lpstr>June 2020</vt:lpstr>
      <vt:lpstr>Insert Picture Here</vt:lpstr>
      <vt:lpstr>July 2020</vt:lpstr>
      <vt:lpstr>Insert Picture Here</vt:lpstr>
      <vt:lpstr>August 2020</vt:lpstr>
      <vt:lpstr>Insert Picture Here</vt:lpstr>
      <vt:lpstr>September 2020</vt:lpstr>
      <vt:lpstr>Insert Picture Here</vt:lpstr>
      <vt:lpstr>October 2020</vt:lpstr>
      <vt:lpstr>Insert Picture Here</vt:lpstr>
      <vt:lpstr>November 2020</vt:lpstr>
      <vt:lpstr>Insert Picture Here</vt:lpstr>
      <vt:lpstr>December 2020</vt:lpstr>
      <vt:lpstr>Put Your Back Cover image and info here.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Amber Jalink</dc:creator>
  <cp:lastModifiedBy>Amber Jalink</cp:lastModifiedBy>
  <cp:revision>18</cp:revision>
  <dcterms:created xsi:type="dcterms:W3CDTF">2019-05-29T16:42:40Z</dcterms:created>
  <dcterms:modified xsi:type="dcterms:W3CDTF">2019-06-04T15:53:59Z</dcterms:modified>
</cp:coreProperties>
</file>

<file path=docProps/thumbnail.jpeg>
</file>