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27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2020 Calendar</a:t>
            </a:r>
            <a:br>
              <a:rPr lang="en-US" smtClean="0"/>
            </a:br>
            <a:r>
              <a:rPr lang="en-US" smtClean="0"/>
              <a:t>Classic Cars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38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May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291710"/>
              </p:ext>
            </p:extLst>
          </p:nvPr>
        </p:nvGraphicFramePr>
        <p:xfrm>
          <a:off x="1948438" y="89612"/>
          <a:ext cx="7101557" cy="66444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784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618304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432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56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June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764799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310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41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July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745490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783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3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August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122802"/>
              </p:ext>
            </p:extLst>
          </p:nvPr>
        </p:nvGraphicFramePr>
        <p:xfrm>
          <a:off x="1948438" y="89612"/>
          <a:ext cx="7084470" cy="66444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206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608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805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0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42341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347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4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824" y="207964"/>
            <a:ext cx="1726251" cy="766257"/>
          </a:xfrm>
        </p:spPr>
        <p:txBody>
          <a:bodyPr anchor="ctr">
            <a:noAutofit/>
          </a:bodyPr>
          <a:lstStyle/>
          <a:p>
            <a:r>
              <a:rPr lang="en-US" sz="2400" b="1" smtClean="0"/>
              <a:t>September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080600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773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October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134164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442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86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2800" b="1" smtClean="0"/>
              <a:t>November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545917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598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96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2800" b="1" smtClean="0"/>
              <a:t>December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208282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716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January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001305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3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200" b="1" smtClean="0"/>
              <a:t>February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612575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294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3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March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397583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447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60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April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193738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024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542</Words>
  <Application>Microsoft Office PowerPoint</Application>
  <PresentationFormat>Letter Paper (8.5x11 in)</PresentationFormat>
  <Paragraphs>511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2020 Calendar Classic Cars</vt:lpstr>
      <vt:lpstr>PowerPoint Presentation</vt:lpstr>
      <vt:lpstr>January </vt:lpstr>
      <vt:lpstr>Insert Picture Here</vt:lpstr>
      <vt:lpstr>February </vt:lpstr>
      <vt:lpstr>Insert Picture Here</vt:lpstr>
      <vt:lpstr>March </vt:lpstr>
      <vt:lpstr>Insert Picture Here</vt:lpstr>
      <vt:lpstr>April </vt:lpstr>
      <vt:lpstr>Insert Picture Here</vt:lpstr>
      <vt:lpstr>May </vt:lpstr>
      <vt:lpstr>Insert Picture Here</vt:lpstr>
      <vt:lpstr>June </vt:lpstr>
      <vt:lpstr>Insert Picture Here</vt:lpstr>
      <vt:lpstr>July </vt:lpstr>
      <vt:lpstr>Insert Picture Here</vt:lpstr>
      <vt:lpstr>August </vt:lpstr>
      <vt:lpstr>Insert Picture Here</vt:lpstr>
      <vt:lpstr>September </vt:lpstr>
      <vt:lpstr>Insert Picture Here</vt:lpstr>
      <vt:lpstr>October </vt:lpstr>
      <vt:lpstr>Insert Picture Here</vt:lpstr>
      <vt:lpstr>November </vt:lpstr>
      <vt:lpstr>Insert Picture Here</vt:lpstr>
      <vt:lpstr>December 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22</cp:revision>
  <dcterms:created xsi:type="dcterms:W3CDTF">2019-05-29T16:42:40Z</dcterms:created>
  <dcterms:modified xsi:type="dcterms:W3CDTF">2019-06-06T19:33:36Z</dcterms:modified>
</cp:coreProperties>
</file>