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69" r:id="rId3"/>
    <p:sldId id="256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81" r:id="rId27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28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57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47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0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9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8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3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03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9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9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02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55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1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167863"/>
            <a:ext cx="7886700" cy="1325563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mtClean="0"/>
              <a:t>2020 Bridal Bouquet</a:t>
            </a:r>
            <a:br>
              <a:rPr lang="en-US" smtClean="0"/>
            </a:br>
            <a:r>
              <a:rPr lang="en-US" smtClean="0"/>
              <a:t>Calendar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38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May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91710"/>
              </p:ext>
            </p:extLst>
          </p:nvPr>
        </p:nvGraphicFramePr>
        <p:xfrm>
          <a:off x="1948438" y="89612"/>
          <a:ext cx="7101557" cy="66444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7847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618304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3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25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June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764799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41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July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45490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33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August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22802"/>
              </p:ext>
            </p:extLst>
          </p:nvPr>
        </p:nvGraphicFramePr>
        <p:xfrm>
          <a:off x="1948438" y="89612"/>
          <a:ext cx="7084470" cy="66444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2067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6085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78050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0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42341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4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34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824" y="207964"/>
            <a:ext cx="1726251" cy="766257"/>
          </a:xfrm>
        </p:spPr>
        <p:txBody>
          <a:bodyPr anchor="ctr">
            <a:noAutofit/>
          </a:bodyPr>
          <a:lstStyle/>
          <a:p>
            <a:r>
              <a:rPr lang="en-US" sz="2400" b="1" smtClean="0"/>
              <a:t>September </a:t>
            </a:r>
            <a:endParaRPr lang="en-US" sz="24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080600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3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85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25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October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134164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42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86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2800" b="1" smtClean="0"/>
              <a:t>November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545917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8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96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2800" b="1" smtClean="0"/>
              <a:t>December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208282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979855"/>
            <a:ext cx="7886700" cy="1325563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mtClean="0"/>
              <a:t>Put Your Back Cover image and info here.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0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January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001305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93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200" b="1" smtClean="0"/>
              <a:t>February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612575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5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March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397583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60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April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193738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4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558</Words>
  <Application>Microsoft Office PowerPoint</Application>
  <PresentationFormat>Letter Paper (8.5x11 in)</PresentationFormat>
  <Paragraphs>476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2020 Bridal Bouquet Calendar </vt:lpstr>
      <vt:lpstr>PowerPoint Presentation</vt:lpstr>
      <vt:lpstr>January </vt:lpstr>
      <vt:lpstr>PowerPoint Presentation</vt:lpstr>
      <vt:lpstr>February </vt:lpstr>
      <vt:lpstr>PowerPoint Presentation</vt:lpstr>
      <vt:lpstr>March </vt:lpstr>
      <vt:lpstr>PowerPoint Presentation</vt:lpstr>
      <vt:lpstr>April </vt:lpstr>
      <vt:lpstr>PowerPoint Presentation</vt:lpstr>
      <vt:lpstr>May </vt:lpstr>
      <vt:lpstr>PowerPoint Presentation</vt:lpstr>
      <vt:lpstr>June </vt:lpstr>
      <vt:lpstr>PowerPoint Presentation</vt:lpstr>
      <vt:lpstr>July </vt:lpstr>
      <vt:lpstr>PowerPoint Presentation</vt:lpstr>
      <vt:lpstr>August </vt:lpstr>
      <vt:lpstr>PowerPoint Presentation</vt:lpstr>
      <vt:lpstr>September </vt:lpstr>
      <vt:lpstr>PowerPoint Presentation</vt:lpstr>
      <vt:lpstr>October </vt:lpstr>
      <vt:lpstr>PowerPoint Presentation</vt:lpstr>
      <vt:lpstr>November </vt:lpstr>
      <vt:lpstr>PowerPoint Presentation</vt:lpstr>
      <vt:lpstr>December </vt:lpstr>
      <vt:lpstr>Put Your Back Cover image and info here.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Jalink</dc:creator>
  <cp:lastModifiedBy>Amber Jalink</cp:lastModifiedBy>
  <cp:revision>25</cp:revision>
  <dcterms:created xsi:type="dcterms:W3CDTF">2019-05-29T16:42:40Z</dcterms:created>
  <dcterms:modified xsi:type="dcterms:W3CDTF">2019-06-05T13:22:12Z</dcterms:modified>
</cp:coreProperties>
</file>