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8" r:id="rId2"/>
    <p:sldId id="269" r:id="rId3"/>
    <p:sldId id="256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281" r:id="rId27"/>
  </p:sldIdLst>
  <p:sldSz cx="6858000" cy="9144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74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1698" y="10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523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834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515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94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128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375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982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074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017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66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89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541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804" y="6217860"/>
            <a:ext cx="5406391" cy="1897439"/>
          </a:xfrm>
        </p:spPr>
        <p:txBody>
          <a:bodyPr/>
          <a:lstStyle/>
          <a:p>
            <a:pPr algn="ctr"/>
            <a:r>
              <a:rPr lang="en-US" smtClean="0">
                <a:solidFill>
                  <a:schemeClr val="bg1"/>
                </a:solidFill>
              </a:rPr>
              <a:t>2020 Lightning Calendar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51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9000" r="-8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231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921" y="333474"/>
            <a:ext cx="5924157" cy="855246"/>
          </a:xfrm>
        </p:spPr>
        <p:txBody>
          <a:bodyPr>
            <a:normAutofit/>
          </a:bodyPr>
          <a:lstStyle/>
          <a:p>
            <a:r>
              <a:rPr lang="en-US" smtClean="0"/>
              <a:t>May 2020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0536615"/>
              </p:ext>
            </p:extLst>
          </p:nvPr>
        </p:nvGraphicFramePr>
        <p:xfrm>
          <a:off x="132526" y="1234517"/>
          <a:ext cx="6565454" cy="61835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7921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5352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00513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59735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729973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Mon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Tues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Wed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Thurs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Fri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Sat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Sun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11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18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25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362401"/>
              </p:ext>
            </p:extLst>
          </p:nvPr>
        </p:nvGraphicFramePr>
        <p:xfrm>
          <a:off x="131894" y="7522168"/>
          <a:ext cx="6554656" cy="14275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54656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427522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____________________________________________________________________________________________________________________________________________________________________________________________________</a:t>
                      </a:r>
                      <a:endParaRPr lang="en-US" sz="20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067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0" r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494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921" y="333474"/>
            <a:ext cx="5924157" cy="855246"/>
          </a:xfrm>
        </p:spPr>
        <p:txBody>
          <a:bodyPr>
            <a:normAutofit/>
          </a:bodyPr>
          <a:lstStyle/>
          <a:p>
            <a:r>
              <a:rPr lang="en-US" smtClean="0"/>
              <a:t>June 2020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094617"/>
              </p:ext>
            </p:extLst>
          </p:nvPr>
        </p:nvGraphicFramePr>
        <p:xfrm>
          <a:off x="132526" y="1234517"/>
          <a:ext cx="6565454" cy="61835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7921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5352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00513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59735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729973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Mon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Tues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Wed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Thurs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Fri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Sat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Sun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15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22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29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362401"/>
              </p:ext>
            </p:extLst>
          </p:nvPr>
        </p:nvGraphicFramePr>
        <p:xfrm>
          <a:off x="131894" y="7522168"/>
          <a:ext cx="6554656" cy="14275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54656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427522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____________________________________________________________________________________________________________________________________________________________________________________________________</a:t>
                      </a:r>
                      <a:endParaRPr lang="en-US" sz="20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408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9000" r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440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921" y="333474"/>
            <a:ext cx="5924157" cy="855246"/>
          </a:xfrm>
        </p:spPr>
        <p:txBody>
          <a:bodyPr>
            <a:normAutofit/>
          </a:bodyPr>
          <a:lstStyle/>
          <a:p>
            <a:r>
              <a:rPr lang="en-US" smtClean="0"/>
              <a:t>July 2020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874436"/>
              </p:ext>
            </p:extLst>
          </p:nvPr>
        </p:nvGraphicFramePr>
        <p:xfrm>
          <a:off x="132526" y="1234517"/>
          <a:ext cx="6565454" cy="61835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7921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5352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00513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59735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729973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Mon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Tues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Wed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Thurs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Fri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Sat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Sun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13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20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27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362401"/>
              </p:ext>
            </p:extLst>
          </p:nvPr>
        </p:nvGraphicFramePr>
        <p:xfrm>
          <a:off x="131894" y="7522168"/>
          <a:ext cx="6554656" cy="14275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54656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427522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____________________________________________________________________________________________________________________________________________________________________________________________________</a:t>
                      </a:r>
                      <a:endParaRPr lang="en-US" sz="20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307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693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921" y="333474"/>
            <a:ext cx="5924157" cy="855246"/>
          </a:xfrm>
        </p:spPr>
        <p:txBody>
          <a:bodyPr>
            <a:normAutofit/>
          </a:bodyPr>
          <a:lstStyle/>
          <a:p>
            <a:r>
              <a:rPr lang="en-US" smtClean="0"/>
              <a:t>August 2020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841053"/>
              </p:ext>
            </p:extLst>
          </p:nvPr>
        </p:nvGraphicFramePr>
        <p:xfrm>
          <a:off x="132526" y="1234517"/>
          <a:ext cx="6588315" cy="61949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41187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41187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5684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03997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62728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41187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41187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621667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Mon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Tues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Wed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Thurs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Fri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Sat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Sun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928886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928886">
                <a:tc>
                  <a:txBody>
                    <a:bodyPr/>
                    <a:lstStyle/>
                    <a:p>
                      <a:r>
                        <a:rPr lang="en-US" sz="2400" smtClean="0"/>
                        <a:t>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928886">
                <a:tc>
                  <a:txBody>
                    <a:bodyPr/>
                    <a:lstStyle/>
                    <a:p>
                      <a:r>
                        <a:rPr lang="en-US" sz="2400" smtClean="0"/>
                        <a:t>10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928886">
                <a:tc>
                  <a:txBody>
                    <a:bodyPr/>
                    <a:lstStyle/>
                    <a:p>
                      <a:r>
                        <a:rPr lang="en-US" sz="2400" smtClean="0"/>
                        <a:t>17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928886">
                <a:tc>
                  <a:txBody>
                    <a:bodyPr/>
                    <a:lstStyle/>
                    <a:p>
                      <a:r>
                        <a:rPr lang="en-US" sz="2400" smtClean="0"/>
                        <a:t>24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  <a:tr h="928886">
                <a:tc>
                  <a:txBody>
                    <a:bodyPr/>
                    <a:lstStyle/>
                    <a:p>
                      <a:r>
                        <a:rPr lang="en-US" sz="2400" smtClean="0"/>
                        <a:t>31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332303844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362401"/>
              </p:ext>
            </p:extLst>
          </p:nvPr>
        </p:nvGraphicFramePr>
        <p:xfrm>
          <a:off x="131894" y="7522168"/>
          <a:ext cx="6554656" cy="14275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54656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427522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____________________________________________________________________________________________________________________________________________________________________________________________________</a:t>
                      </a:r>
                      <a:endParaRPr lang="en-US" sz="20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266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6000" r="-6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976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921" y="333474"/>
            <a:ext cx="5924157" cy="855246"/>
          </a:xfrm>
        </p:spPr>
        <p:txBody>
          <a:bodyPr>
            <a:normAutofit/>
          </a:bodyPr>
          <a:lstStyle/>
          <a:p>
            <a:r>
              <a:rPr lang="en-US" smtClean="0"/>
              <a:t>September 2020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060979"/>
              </p:ext>
            </p:extLst>
          </p:nvPr>
        </p:nvGraphicFramePr>
        <p:xfrm>
          <a:off x="132526" y="1234517"/>
          <a:ext cx="6565454" cy="61835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7921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5352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00513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59735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729973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Mon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Tues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Wed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Thurs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Fri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Sat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Sun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14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21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28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362401"/>
              </p:ext>
            </p:extLst>
          </p:nvPr>
        </p:nvGraphicFramePr>
        <p:xfrm>
          <a:off x="131894" y="7522168"/>
          <a:ext cx="6554656" cy="14275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54656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427522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____________________________________________________________________________________________________________________________________________________________________________________________________</a:t>
                      </a:r>
                      <a:endParaRPr lang="en-US" sz="20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607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048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1000" r="-1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180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921" y="333474"/>
            <a:ext cx="5924157" cy="855246"/>
          </a:xfrm>
        </p:spPr>
        <p:txBody>
          <a:bodyPr>
            <a:normAutofit/>
          </a:bodyPr>
          <a:lstStyle/>
          <a:p>
            <a:r>
              <a:rPr lang="en-US" smtClean="0"/>
              <a:t>October 2020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267293"/>
              </p:ext>
            </p:extLst>
          </p:nvPr>
        </p:nvGraphicFramePr>
        <p:xfrm>
          <a:off x="132526" y="1234517"/>
          <a:ext cx="6565454" cy="61835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7921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5352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00513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59735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729973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Mon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Tues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Wed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Thurs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Fri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Sat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Sun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12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19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26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362401"/>
              </p:ext>
            </p:extLst>
          </p:nvPr>
        </p:nvGraphicFramePr>
        <p:xfrm>
          <a:off x="131894" y="7522168"/>
          <a:ext cx="6554656" cy="14275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54656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427522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____________________________________________________________________________________________________________________________________________________________________________________________________</a:t>
                      </a:r>
                      <a:endParaRPr lang="en-US" sz="20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826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0" r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60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921" y="333474"/>
            <a:ext cx="5924157" cy="855246"/>
          </a:xfrm>
        </p:spPr>
        <p:txBody>
          <a:bodyPr>
            <a:normAutofit/>
          </a:bodyPr>
          <a:lstStyle/>
          <a:p>
            <a:r>
              <a:rPr lang="en-US" smtClean="0"/>
              <a:t>November 2020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497423"/>
              </p:ext>
            </p:extLst>
          </p:nvPr>
        </p:nvGraphicFramePr>
        <p:xfrm>
          <a:off x="132526" y="1234517"/>
          <a:ext cx="6554023" cy="617212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628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3628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5186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998771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58238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3628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3628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619373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Mon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Tues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Wed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Thurs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Fri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Sat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Sun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925458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925458">
                <a:tc>
                  <a:txBody>
                    <a:bodyPr/>
                    <a:lstStyle/>
                    <a:p>
                      <a:r>
                        <a:rPr lang="en-US" sz="2400" smtClean="0"/>
                        <a:t>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925458">
                <a:tc>
                  <a:txBody>
                    <a:bodyPr/>
                    <a:lstStyle/>
                    <a:p>
                      <a:r>
                        <a:rPr lang="en-US" sz="2400" smtClean="0"/>
                        <a:t>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925458">
                <a:tc>
                  <a:txBody>
                    <a:bodyPr/>
                    <a:lstStyle/>
                    <a:p>
                      <a:r>
                        <a:rPr lang="en-US" sz="2400" smtClean="0"/>
                        <a:t>16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925458">
                <a:tc>
                  <a:txBody>
                    <a:bodyPr/>
                    <a:lstStyle/>
                    <a:p>
                      <a:r>
                        <a:rPr lang="en-US" sz="2400" smtClean="0"/>
                        <a:t>23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  <a:tr h="925458">
                <a:tc>
                  <a:txBody>
                    <a:bodyPr/>
                    <a:lstStyle/>
                    <a:p>
                      <a:r>
                        <a:rPr lang="en-US" sz="2400" smtClean="0"/>
                        <a:t>30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172971907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362401"/>
              </p:ext>
            </p:extLst>
          </p:nvPr>
        </p:nvGraphicFramePr>
        <p:xfrm>
          <a:off x="131894" y="7522168"/>
          <a:ext cx="6554656" cy="14275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54656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427522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____________________________________________________________________________________________________________________________________________________________________________________________________</a:t>
                      </a:r>
                      <a:endParaRPr lang="en-US" sz="20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413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9000" r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728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921" y="333474"/>
            <a:ext cx="5924157" cy="855246"/>
          </a:xfrm>
        </p:spPr>
        <p:txBody>
          <a:bodyPr>
            <a:normAutofit/>
          </a:bodyPr>
          <a:lstStyle/>
          <a:p>
            <a:r>
              <a:rPr lang="en-US" smtClean="0"/>
              <a:t>December 2020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974798"/>
              </p:ext>
            </p:extLst>
          </p:nvPr>
        </p:nvGraphicFramePr>
        <p:xfrm>
          <a:off x="132526" y="1234517"/>
          <a:ext cx="6565454" cy="61835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7921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5352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00513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59735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729973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Mon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Tues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Wed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Thurs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Fri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Sat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Sun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14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21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28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362401"/>
              </p:ext>
            </p:extLst>
          </p:nvPr>
        </p:nvGraphicFramePr>
        <p:xfrm>
          <a:off x="131894" y="7522168"/>
          <a:ext cx="6554656" cy="14275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54656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427522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____________________________________________________________________________________________________________________________________________________________________________________________________</a:t>
                      </a:r>
                      <a:endParaRPr lang="en-US" sz="20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432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9000" r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944" y="617160"/>
            <a:ext cx="5452111" cy="3109020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en-US" smtClean="0"/>
              <a:t>Put Your Back Cover image and info here.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36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921" y="333474"/>
            <a:ext cx="5924157" cy="855246"/>
          </a:xfrm>
        </p:spPr>
        <p:txBody>
          <a:bodyPr>
            <a:normAutofit/>
          </a:bodyPr>
          <a:lstStyle/>
          <a:p>
            <a:r>
              <a:rPr lang="en-US" smtClean="0"/>
              <a:t>January 2020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261112"/>
              </p:ext>
            </p:extLst>
          </p:nvPr>
        </p:nvGraphicFramePr>
        <p:xfrm>
          <a:off x="132526" y="1234517"/>
          <a:ext cx="6565454" cy="61835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7921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5352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00513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59735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729973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Mon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Tues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Wed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Thurs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Fri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Sat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Sun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13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20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27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681004"/>
              </p:ext>
            </p:extLst>
          </p:nvPr>
        </p:nvGraphicFramePr>
        <p:xfrm>
          <a:off x="131894" y="7522168"/>
          <a:ext cx="6554656" cy="14275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54656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427522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____________________________________________________________________________________________________________________________________________________________________________________________________</a:t>
                      </a:r>
                      <a:endParaRPr lang="en-US" sz="20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436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843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921" y="333474"/>
            <a:ext cx="5924157" cy="855246"/>
          </a:xfrm>
        </p:spPr>
        <p:txBody>
          <a:bodyPr>
            <a:normAutofit/>
          </a:bodyPr>
          <a:lstStyle/>
          <a:p>
            <a:r>
              <a:rPr lang="en-US" smtClean="0"/>
              <a:t>February 2020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389854"/>
              </p:ext>
            </p:extLst>
          </p:nvPr>
        </p:nvGraphicFramePr>
        <p:xfrm>
          <a:off x="132526" y="1234517"/>
          <a:ext cx="6565454" cy="61835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7921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5352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00513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59735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729973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Mon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Tues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Wed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Thurs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Fri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Sat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Sun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10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17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24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362401"/>
              </p:ext>
            </p:extLst>
          </p:nvPr>
        </p:nvGraphicFramePr>
        <p:xfrm>
          <a:off x="131894" y="7522168"/>
          <a:ext cx="6554656" cy="14275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54656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427522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____________________________________________________________________________________________________________________________________________________________________________________________________</a:t>
                      </a:r>
                      <a:endParaRPr lang="en-US" sz="20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492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4000" r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656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921" y="333474"/>
            <a:ext cx="5924157" cy="855246"/>
          </a:xfrm>
        </p:spPr>
        <p:txBody>
          <a:bodyPr>
            <a:normAutofit/>
          </a:bodyPr>
          <a:lstStyle/>
          <a:p>
            <a:r>
              <a:rPr lang="en-US" smtClean="0"/>
              <a:t>March 2020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976716"/>
              </p:ext>
            </p:extLst>
          </p:nvPr>
        </p:nvGraphicFramePr>
        <p:xfrm>
          <a:off x="132526" y="1234517"/>
          <a:ext cx="6508305" cy="61949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9757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29757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4522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991804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52251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29757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29757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621667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Mon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Tues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Wed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Thurs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Fri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Sat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Sun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928886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928886">
                <a:tc>
                  <a:txBody>
                    <a:bodyPr/>
                    <a:lstStyle/>
                    <a:p>
                      <a:r>
                        <a:rPr lang="en-US" sz="2400" smtClean="0"/>
                        <a:t>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928886">
                <a:tc>
                  <a:txBody>
                    <a:bodyPr/>
                    <a:lstStyle/>
                    <a:p>
                      <a:r>
                        <a:rPr lang="en-US" sz="2400" smtClean="0"/>
                        <a:t>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928886">
                <a:tc>
                  <a:txBody>
                    <a:bodyPr/>
                    <a:lstStyle/>
                    <a:p>
                      <a:r>
                        <a:rPr lang="en-US" sz="2400" smtClean="0"/>
                        <a:t>16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928886">
                <a:tc>
                  <a:txBody>
                    <a:bodyPr/>
                    <a:lstStyle/>
                    <a:p>
                      <a:r>
                        <a:rPr lang="en-US" sz="2400" smtClean="0"/>
                        <a:t>23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  <a:tr h="928886">
                <a:tc>
                  <a:txBody>
                    <a:bodyPr/>
                    <a:lstStyle/>
                    <a:p>
                      <a:r>
                        <a:rPr lang="en-US" sz="2400" smtClean="0"/>
                        <a:t>30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458524744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362401"/>
              </p:ext>
            </p:extLst>
          </p:nvPr>
        </p:nvGraphicFramePr>
        <p:xfrm>
          <a:off x="131894" y="7522168"/>
          <a:ext cx="6554656" cy="14275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54656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427522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____________________________________________________________________________________________________________________________________________________________________________________________________</a:t>
                      </a:r>
                      <a:endParaRPr lang="en-US" sz="20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963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9000" r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52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921" y="333474"/>
            <a:ext cx="5924157" cy="855246"/>
          </a:xfrm>
        </p:spPr>
        <p:txBody>
          <a:bodyPr>
            <a:normAutofit/>
          </a:bodyPr>
          <a:lstStyle/>
          <a:p>
            <a:r>
              <a:rPr lang="en-US" smtClean="0"/>
              <a:t>April 2020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948457"/>
              </p:ext>
            </p:extLst>
          </p:nvPr>
        </p:nvGraphicFramePr>
        <p:xfrm>
          <a:off x="132526" y="1234517"/>
          <a:ext cx="6565454" cy="61835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7921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5352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00513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59735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37921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729973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Mon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Tues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Wed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Thurs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Fri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Sat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Sun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13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19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20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21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22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23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24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25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26</a:t>
                      </a:r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090716">
                <a:tc>
                  <a:txBody>
                    <a:bodyPr/>
                    <a:lstStyle/>
                    <a:p>
                      <a:r>
                        <a:rPr lang="en-US" sz="2400" smtClean="0"/>
                        <a:t>27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28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29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smtClean="0"/>
                        <a:t>30</a:t>
                      </a:r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362401"/>
              </p:ext>
            </p:extLst>
          </p:nvPr>
        </p:nvGraphicFramePr>
        <p:xfrm>
          <a:off x="131894" y="7522168"/>
          <a:ext cx="6554656" cy="14275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54656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427522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____________________________________________________________________________________________________________________________________________________________________________________________________</a:t>
                      </a:r>
                      <a:endParaRPr lang="en-US" sz="20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253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</TotalTime>
  <Words>498</Words>
  <Application>Microsoft Office PowerPoint</Application>
  <PresentationFormat>Letter Paper (8.5x11 in)</PresentationFormat>
  <Paragraphs>476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2020 Lightning Calendar</vt:lpstr>
      <vt:lpstr>PowerPoint Presentation</vt:lpstr>
      <vt:lpstr>January 2020</vt:lpstr>
      <vt:lpstr>PowerPoint Presentation</vt:lpstr>
      <vt:lpstr>February 2020</vt:lpstr>
      <vt:lpstr>PowerPoint Presentation</vt:lpstr>
      <vt:lpstr>March 2020</vt:lpstr>
      <vt:lpstr>PowerPoint Presentation</vt:lpstr>
      <vt:lpstr>April 2020</vt:lpstr>
      <vt:lpstr>PowerPoint Presentation</vt:lpstr>
      <vt:lpstr>May 2020</vt:lpstr>
      <vt:lpstr>PowerPoint Presentation</vt:lpstr>
      <vt:lpstr>June 2020</vt:lpstr>
      <vt:lpstr>PowerPoint Presentation</vt:lpstr>
      <vt:lpstr>July 2020</vt:lpstr>
      <vt:lpstr>PowerPoint Presentation</vt:lpstr>
      <vt:lpstr>August 2020</vt:lpstr>
      <vt:lpstr>PowerPoint Presentation</vt:lpstr>
      <vt:lpstr>September 2020</vt:lpstr>
      <vt:lpstr>PowerPoint Presentation</vt:lpstr>
      <vt:lpstr>October 2020</vt:lpstr>
      <vt:lpstr>PowerPoint Presentation</vt:lpstr>
      <vt:lpstr>November 2020</vt:lpstr>
      <vt:lpstr>PowerPoint Presentation</vt:lpstr>
      <vt:lpstr>December 2020</vt:lpstr>
      <vt:lpstr>Put Your Back Cover image and info here.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Jalink</dc:creator>
  <cp:lastModifiedBy>Amber Jalink</cp:lastModifiedBy>
  <cp:revision>25</cp:revision>
  <dcterms:created xsi:type="dcterms:W3CDTF">2019-05-29T16:42:40Z</dcterms:created>
  <dcterms:modified xsi:type="dcterms:W3CDTF">2019-06-05T13:27:00Z</dcterms:modified>
</cp:coreProperties>
</file>