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68" r:id="rId2"/>
    <p:sldId id="269" r:id="rId3"/>
    <p:sldId id="256" r:id="rId4"/>
    <p:sldId id="282" r:id="rId5"/>
    <p:sldId id="283" r:id="rId6"/>
    <p:sldId id="284" r:id="rId7"/>
    <p:sldId id="285" r:id="rId8"/>
    <p:sldId id="286" r:id="rId9"/>
    <p:sldId id="287" r:id="rId10"/>
    <p:sldId id="288" r:id="rId11"/>
    <p:sldId id="289" r:id="rId12"/>
    <p:sldId id="290" r:id="rId13"/>
    <p:sldId id="291" r:id="rId14"/>
    <p:sldId id="292" r:id="rId15"/>
    <p:sldId id="293" r:id="rId16"/>
    <p:sldId id="294" r:id="rId17"/>
    <p:sldId id="295" r:id="rId18"/>
    <p:sldId id="296" r:id="rId19"/>
    <p:sldId id="297" r:id="rId20"/>
    <p:sldId id="298" r:id="rId21"/>
    <p:sldId id="299" r:id="rId22"/>
    <p:sldId id="300" r:id="rId23"/>
    <p:sldId id="301" r:id="rId24"/>
    <p:sldId id="302" r:id="rId25"/>
    <p:sldId id="303" r:id="rId26"/>
    <p:sldId id="281" r:id="rId27"/>
  </p:sldIdLst>
  <p:sldSz cx="9144000" cy="6858000" type="letter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3B4B98B0-60AC-42C2-AFA5-B58CD77FA1E5}" styleName="Light Style 1 - Acc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 showGuides="1">
      <p:cViewPr varScale="1">
        <p:scale>
          <a:sx n="112" d="100"/>
          <a:sy n="112" d="100"/>
        </p:scale>
        <p:origin x="276" y="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theme" Target="theme/theme1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6/6/2019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395798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6/6/2019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647104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6/6/2019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17004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6/6/2019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16943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6/6/2019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79850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6/6/2019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713040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6/6/2019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70390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6/6/2019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71983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6/6/2019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95981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6/6/2019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01026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6/6/2019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55546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C2134B-78DB-41A9-8F00-3B48C1B9147C}" type="datetimeFigureOut">
              <a:rPr lang="en-US" smtClean="0"/>
              <a:t>6/6/2019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90167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2020 Calendar</a:t>
            </a:r>
            <a:br>
              <a:rPr lang="en-US" smtClean="0"/>
            </a:br>
            <a:r>
              <a:rPr lang="en-US" smtClean="0"/>
              <a:t>Classic Cars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4056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03821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1599" y="207964"/>
            <a:ext cx="1664293" cy="766257"/>
          </a:xfrm>
        </p:spPr>
        <p:txBody>
          <a:bodyPr anchor="ctr">
            <a:noAutofit/>
          </a:bodyPr>
          <a:lstStyle/>
          <a:p>
            <a:r>
              <a:rPr lang="en-US" sz="3600" b="1" smtClean="0"/>
              <a:t>May </a:t>
            </a:r>
            <a:endParaRPr lang="en-US" sz="36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10291710"/>
              </p:ext>
            </p:extLst>
          </p:nvPr>
        </p:nvGraphicFramePr>
        <p:xfrm>
          <a:off x="1948438" y="89612"/>
          <a:ext cx="7101557" cy="664447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860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57847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31104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31104"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31104"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31104"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31104"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1031104">
                <a:tc>
                  <a:txBody>
                    <a:bodyPr/>
                    <a:lstStyle/>
                    <a:p>
                      <a:r>
                        <a:rPr lang="en-US" sz="1400" smtClean="0"/>
                        <a:t>31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16183045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54547904"/>
              </p:ext>
            </p:extLst>
          </p:nvPr>
        </p:nvGraphicFramePr>
        <p:xfrm>
          <a:off x="156672" y="1106443"/>
          <a:ext cx="1663582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32010802"/>
              </p:ext>
            </p:extLst>
          </p:nvPr>
        </p:nvGraphicFramePr>
        <p:xfrm>
          <a:off x="142607" y="3042303"/>
          <a:ext cx="1660554" cy="188604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0554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81388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1504652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86003689"/>
              </p:ext>
            </p:extLst>
          </p:nvPr>
        </p:nvGraphicFramePr>
        <p:xfrm>
          <a:off x="136733" y="5024927"/>
          <a:ext cx="1683521" cy="172503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83521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410187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1314847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2043245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25668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1599" y="207964"/>
            <a:ext cx="1664293" cy="766257"/>
          </a:xfrm>
        </p:spPr>
        <p:txBody>
          <a:bodyPr anchor="ctr">
            <a:noAutofit/>
          </a:bodyPr>
          <a:lstStyle/>
          <a:p>
            <a:r>
              <a:rPr lang="en-US" sz="3600" b="1" smtClean="0"/>
              <a:t>June </a:t>
            </a:r>
            <a:endParaRPr lang="en-US" sz="36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56764799"/>
              </p:ext>
            </p:extLst>
          </p:nvPr>
        </p:nvGraphicFramePr>
        <p:xfrm>
          <a:off x="1948438" y="89612"/>
          <a:ext cx="7101557" cy="667877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860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58971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54547904"/>
              </p:ext>
            </p:extLst>
          </p:nvPr>
        </p:nvGraphicFramePr>
        <p:xfrm>
          <a:off x="156672" y="1106443"/>
          <a:ext cx="1663582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32010802"/>
              </p:ext>
            </p:extLst>
          </p:nvPr>
        </p:nvGraphicFramePr>
        <p:xfrm>
          <a:off x="142607" y="3042303"/>
          <a:ext cx="1660554" cy="188604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0554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81388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1504652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86003689"/>
              </p:ext>
            </p:extLst>
          </p:nvPr>
        </p:nvGraphicFramePr>
        <p:xfrm>
          <a:off x="136733" y="5024927"/>
          <a:ext cx="1683521" cy="172503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83521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410187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1314847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0831016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54184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1599" y="207964"/>
            <a:ext cx="1664293" cy="766257"/>
          </a:xfrm>
        </p:spPr>
        <p:txBody>
          <a:bodyPr anchor="ctr">
            <a:noAutofit/>
          </a:bodyPr>
          <a:lstStyle/>
          <a:p>
            <a:r>
              <a:rPr lang="en-US" sz="3600" b="1" smtClean="0"/>
              <a:t>July </a:t>
            </a:r>
            <a:endParaRPr lang="en-US" sz="36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12745490"/>
              </p:ext>
            </p:extLst>
          </p:nvPr>
        </p:nvGraphicFramePr>
        <p:xfrm>
          <a:off x="1948438" y="89612"/>
          <a:ext cx="7101557" cy="667877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860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58971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54547904"/>
              </p:ext>
            </p:extLst>
          </p:nvPr>
        </p:nvGraphicFramePr>
        <p:xfrm>
          <a:off x="156672" y="1106443"/>
          <a:ext cx="1663582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32010802"/>
              </p:ext>
            </p:extLst>
          </p:nvPr>
        </p:nvGraphicFramePr>
        <p:xfrm>
          <a:off x="142607" y="3042303"/>
          <a:ext cx="1660554" cy="188604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0554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81388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1504652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86003689"/>
              </p:ext>
            </p:extLst>
          </p:nvPr>
        </p:nvGraphicFramePr>
        <p:xfrm>
          <a:off x="136733" y="5024927"/>
          <a:ext cx="1683521" cy="172503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83521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410187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1314847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3778369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83336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1599" y="207964"/>
            <a:ext cx="1664293" cy="766257"/>
          </a:xfrm>
        </p:spPr>
        <p:txBody>
          <a:bodyPr anchor="ctr">
            <a:noAutofit/>
          </a:bodyPr>
          <a:lstStyle/>
          <a:p>
            <a:r>
              <a:rPr lang="en-US" sz="3600" b="1" smtClean="0"/>
              <a:t>August </a:t>
            </a:r>
            <a:endParaRPr lang="en-US" sz="36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22122802"/>
              </p:ext>
            </p:extLst>
          </p:nvPr>
        </p:nvGraphicFramePr>
        <p:xfrm>
          <a:off x="1948438" y="89612"/>
          <a:ext cx="7084470" cy="664447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2067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2067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2067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6085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78050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2067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2067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58071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31067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31067"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31067"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31067"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31067"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1031067"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2423413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54547904"/>
              </p:ext>
            </p:extLst>
          </p:nvPr>
        </p:nvGraphicFramePr>
        <p:xfrm>
          <a:off x="156672" y="1106443"/>
          <a:ext cx="1663582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32010802"/>
              </p:ext>
            </p:extLst>
          </p:nvPr>
        </p:nvGraphicFramePr>
        <p:xfrm>
          <a:off x="142607" y="3042303"/>
          <a:ext cx="1660554" cy="188604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0554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81388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1504652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86003689"/>
              </p:ext>
            </p:extLst>
          </p:nvPr>
        </p:nvGraphicFramePr>
        <p:xfrm>
          <a:off x="136733" y="5024927"/>
          <a:ext cx="1683521" cy="172503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83521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410187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1314847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934754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13410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3824" y="207964"/>
            <a:ext cx="1726251" cy="766257"/>
          </a:xfrm>
        </p:spPr>
        <p:txBody>
          <a:bodyPr anchor="ctr">
            <a:noAutofit/>
          </a:bodyPr>
          <a:lstStyle/>
          <a:p>
            <a:r>
              <a:rPr lang="en-US" sz="2400" b="1" smtClean="0"/>
              <a:t>September </a:t>
            </a:r>
            <a:endParaRPr lang="en-US" sz="24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28080600"/>
              </p:ext>
            </p:extLst>
          </p:nvPr>
        </p:nvGraphicFramePr>
        <p:xfrm>
          <a:off x="1948438" y="89612"/>
          <a:ext cx="7101557" cy="667877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860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58971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54547904"/>
              </p:ext>
            </p:extLst>
          </p:nvPr>
        </p:nvGraphicFramePr>
        <p:xfrm>
          <a:off x="156672" y="1106443"/>
          <a:ext cx="1663582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32010802"/>
              </p:ext>
            </p:extLst>
          </p:nvPr>
        </p:nvGraphicFramePr>
        <p:xfrm>
          <a:off x="142607" y="3042303"/>
          <a:ext cx="1660554" cy="188604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0554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81388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1504652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86003689"/>
              </p:ext>
            </p:extLst>
          </p:nvPr>
        </p:nvGraphicFramePr>
        <p:xfrm>
          <a:off x="136733" y="5024927"/>
          <a:ext cx="1683521" cy="172503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83521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410187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1314847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7377314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 l="-6000" r="-6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4658547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82583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1599" y="207964"/>
            <a:ext cx="1664293" cy="766257"/>
          </a:xfrm>
        </p:spPr>
        <p:txBody>
          <a:bodyPr anchor="ctr">
            <a:noAutofit/>
          </a:bodyPr>
          <a:lstStyle/>
          <a:p>
            <a:r>
              <a:rPr lang="en-US" sz="3600" b="1" smtClean="0"/>
              <a:t>October </a:t>
            </a:r>
            <a:endParaRPr lang="en-US" sz="36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80134164"/>
              </p:ext>
            </p:extLst>
          </p:nvPr>
        </p:nvGraphicFramePr>
        <p:xfrm>
          <a:off x="1948438" y="89612"/>
          <a:ext cx="7101557" cy="667877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860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58971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31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54547904"/>
              </p:ext>
            </p:extLst>
          </p:nvPr>
        </p:nvGraphicFramePr>
        <p:xfrm>
          <a:off x="156672" y="1106443"/>
          <a:ext cx="1663582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32010802"/>
              </p:ext>
            </p:extLst>
          </p:nvPr>
        </p:nvGraphicFramePr>
        <p:xfrm>
          <a:off x="142607" y="3042303"/>
          <a:ext cx="1660554" cy="188604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0554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81388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1504652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86003689"/>
              </p:ext>
            </p:extLst>
          </p:nvPr>
        </p:nvGraphicFramePr>
        <p:xfrm>
          <a:off x="136733" y="5024927"/>
          <a:ext cx="1683521" cy="172503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83521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410187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1314847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9744213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08624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1599" y="207964"/>
            <a:ext cx="1664293" cy="766257"/>
          </a:xfrm>
        </p:spPr>
        <p:txBody>
          <a:bodyPr anchor="ctr">
            <a:noAutofit/>
          </a:bodyPr>
          <a:lstStyle/>
          <a:p>
            <a:r>
              <a:rPr lang="en-US" sz="2800" b="1" smtClean="0"/>
              <a:t>November</a:t>
            </a:r>
            <a:r>
              <a:rPr lang="en-US" sz="3600" b="1" smtClean="0"/>
              <a:t> </a:t>
            </a:r>
            <a:endParaRPr lang="en-US" sz="36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43545917"/>
              </p:ext>
            </p:extLst>
          </p:nvPr>
        </p:nvGraphicFramePr>
        <p:xfrm>
          <a:off x="1948438" y="89612"/>
          <a:ext cx="7101557" cy="667877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860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58971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54547904"/>
              </p:ext>
            </p:extLst>
          </p:nvPr>
        </p:nvGraphicFramePr>
        <p:xfrm>
          <a:off x="156672" y="1106443"/>
          <a:ext cx="1663582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32010802"/>
              </p:ext>
            </p:extLst>
          </p:nvPr>
        </p:nvGraphicFramePr>
        <p:xfrm>
          <a:off x="142607" y="3042303"/>
          <a:ext cx="1660554" cy="188604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0554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81388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1504652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86003689"/>
              </p:ext>
            </p:extLst>
          </p:nvPr>
        </p:nvGraphicFramePr>
        <p:xfrm>
          <a:off x="136733" y="5024927"/>
          <a:ext cx="1683521" cy="172503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83521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410187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1314847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5159870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99699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1599" y="207964"/>
            <a:ext cx="1664293" cy="766257"/>
          </a:xfrm>
        </p:spPr>
        <p:txBody>
          <a:bodyPr anchor="ctr">
            <a:noAutofit/>
          </a:bodyPr>
          <a:lstStyle/>
          <a:p>
            <a:r>
              <a:rPr lang="en-US" sz="2800" b="1" smtClean="0"/>
              <a:t>December</a:t>
            </a:r>
            <a:r>
              <a:rPr lang="en-US" sz="3600" b="1" smtClean="0"/>
              <a:t> </a:t>
            </a:r>
            <a:endParaRPr lang="en-US" sz="36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86208282"/>
              </p:ext>
            </p:extLst>
          </p:nvPr>
        </p:nvGraphicFramePr>
        <p:xfrm>
          <a:off x="1948438" y="89612"/>
          <a:ext cx="7101557" cy="667877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860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58971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54547904"/>
              </p:ext>
            </p:extLst>
          </p:nvPr>
        </p:nvGraphicFramePr>
        <p:xfrm>
          <a:off x="156672" y="1106443"/>
          <a:ext cx="1663582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32010802"/>
              </p:ext>
            </p:extLst>
          </p:nvPr>
        </p:nvGraphicFramePr>
        <p:xfrm>
          <a:off x="142607" y="3042303"/>
          <a:ext cx="1660554" cy="188604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0554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81388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1504652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86003689"/>
              </p:ext>
            </p:extLst>
          </p:nvPr>
        </p:nvGraphicFramePr>
        <p:xfrm>
          <a:off x="136733" y="5024927"/>
          <a:ext cx="1683521" cy="172503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83521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410187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1314847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071623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Put Your Back Cover image and info here.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30221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1599" y="207964"/>
            <a:ext cx="1664293" cy="766257"/>
          </a:xfrm>
        </p:spPr>
        <p:txBody>
          <a:bodyPr anchor="ctr">
            <a:noAutofit/>
          </a:bodyPr>
          <a:lstStyle/>
          <a:p>
            <a:r>
              <a:rPr lang="en-US" sz="3600" b="1" smtClean="0"/>
              <a:t>January </a:t>
            </a:r>
            <a:endParaRPr lang="en-US" sz="36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47001305"/>
              </p:ext>
            </p:extLst>
          </p:nvPr>
        </p:nvGraphicFramePr>
        <p:xfrm>
          <a:off x="1948438" y="89612"/>
          <a:ext cx="7101557" cy="667877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860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58971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54547904"/>
              </p:ext>
            </p:extLst>
          </p:nvPr>
        </p:nvGraphicFramePr>
        <p:xfrm>
          <a:off x="156672" y="1106443"/>
          <a:ext cx="1663582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32010802"/>
              </p:ext>
            </p:extLst>
          </p:nvPr>
        </p:nvGraphicFramePr>
        <p:xfrm>
          <a:off x="142607" y="3042303"/>
          <a:ext cx="1660554" cy="188604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0554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81388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1504652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86003689"/>
              </p:ext>
            </p:extLst>
          </p:nvPr>
        </p:nvGraphicFramePr>
        <p:xfrm>
          <a:off x="136733" y="5024927"/>
          <a:ext cx="1683521" cy="172503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83521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410187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1314847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1643637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69387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1599" y="207964"/>
            <a:ext cx="1664293" cy="766257"/>
          </a:xfrm>
        </p:spPr>
        <p:txBody>
          <a:bodyPr anchor="ctr">
            <a:noAutofit/>
          </a:bodyPr>
          <a:lstStyle/>
          <a:p>
            <a:r>
              <a:rPr lang="en-US" sz="3200" b="1" smtClean="0"/>
              <a:t>February</a:t>
            </a:r>
            <a:r>
              <a:rPr lang="en-US" sz="3600" b="1" smtClean="0"/>
              <a:t> </a:t>
            </a:r>
            <a:endParaRPr lang="en-US" sz="36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83612575"/>
              </p:ext>
            </p:extLst>
          </p:nvPr>
        </p:nvGraphicFramePr>
        <p:xfrm>
          <a:off x="1948438" y="89612"/>
          <a:ext cx="7101557" cy="667877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860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58971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54547904"/>
              </p:ext>
            </p:extLst>
          </p:nvPr>
        </p:nvGraphicFramePr>
        <p:xfrm>
          <a:off x="156672" y="1106443"/>
          <a:ext cx="1663582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32010802"/>
              </p:ext>
            </p:extLst>
          </p:nvPr>
        </p:nvGraphicFramePr>
        <p:xfrm>
          <a:off x="142607" y="3042303"/>
          <a:ext cx="1660554" cy="188604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0554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81388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1504652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86003689"/>
              </p:ext>
            </p:extLst>
          </p:nvPr>
        </p:nvGraphicFramePr>
        <p:xfrm>
          <a:off x="136733" y="5024927"/>
          <a:ext cx="1683521" cy="172503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83521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410187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1314847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429456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95396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1599" y="207964"/>
            <a:ext cx="1664293" cy="766257"/>
          </a:xfrm>
        </p:spPr>
        <p:txBody>
          <a:bodyPr anchor="ctr">
            <a:noAutofit/>
          </a:bodyPr>
          <a:lstStyle/>
          <a:p>
            <a:r>
              <a:rPr lang="en-US" sz="3600" b="1" smtClean="0"/>
              <a:t>March </a:t>
            </a:r>
            <a:endParaRPr lang="en-US" sz="36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49397583"/>
              </p:ext>
            </p:extLst>
          </p:nvPr>
        </p:nvGraphicFramePr>
        <p:xfrm>
          <a:off x="1948438" y="89612"/>
          <a:ext cx="7101557" cy="667877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860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58971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54547904"/>
              </p:ext>
            </p:extLst>
          </p:nvPr>
        </p:nvGraphicFramePr>
        <p:xfrm>
          <a:off x="156672" y="1106443"/>
          <a:ext cx="1663582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32010802"/>
              </p:ext>
            </p:extLst>
          </p:nvPr>
        </p:nvGraphicFramePr>
        <p:xfrm>
          <a:off x="142607" y="3042303"/>
          <a:ext cx="1660554" cy="188604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0554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81388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1504652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86003689"/>
              </p:ext>
            </p:extLst>
          </p:nvPr>
        </p:nvGraphicFramePr>
        <p:xfrm>
          <a:off x="136733" y="5024927"/>
          <a:ext cx="1683521" cy="172503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83521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410187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1314847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4344797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66018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1599" y="207964"/>
            <a:ext cx="1664293" cy="766257"/>
          </a:xfrm>
        </p:spPr>
        <p:txBody>
          <a:bodyPr anchor="ctr">
            <a:noAutofit/>
          </a:bodyPr>
          <a:lstStyle/>
          <a:p>
            <a:r>
              <a:rPr lang="en-US" sz="3600" b="1" smtClean="0"/>
              <a:t>April </a:t>
            </a:r>
            <a:endParaRPr lang="en-US" sz="36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55193738"/>
              </p:ext>
            </p:extLst>
          </p:nvPr>
        </p:nvGraphicFramePr>
        <p:xfrm>
          <a:off x="1948438" y="89612"/>
          <a:ext cx="7101557" cy="667877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860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58971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54547904"/>
              </p:ext>
            </p:extLst>
          </p:nvPr>
        </p:nvGraphicFramePr>
        <p:xfrm>
          <a:off x="156672" y="1106443"/>
          <a:ext cx="1663582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32010802"/>
              </p:ext>
            </p:extLst>
          </p:nvPr>
        </p:nvGraphicFramePr>
        <p:xfrm>
          <a:off x="142607" y="3042303"/>
          <a:ext cx="1660554" cy="188604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0554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81388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1504652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86003689"/>
              </p:ext>
            </p:extLst>
          </p:nvPr>
        </p:nvGraphicFramePr>
        <p:xfrm>
          <a:off x="136733" y="5024927"/>
          <a:ext cx="1683521" cy="172503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83521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410187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1314847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802411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93</TotalTime>
  <Words>542</Words>
  <Application>Microsoft Office PowerPoint</Application>
  <PresentationFormat>Letter Paper (8.5x11 in)</PresentationFormat>
  <Paragraphs>511</Paragraphs>
  <Slides>26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26</vt:i4>
      </vt:variant>
    </vt:vector>
  </HeadingPairs>
  <TitlesOfParts>
    <vt:vector size="30" baseType="lpstr">
      <vt:lpstr>Arial</vt:lpstr>
      <vt:lpstr>Calibri</vt:lpstr>
      <vt:lpstr>Calibri Light</vt:lpstr>
      <vt:lpstr>Office Theme</vt:lpstr>
      <vt:lpstr>2020 Calendar Classic Cars</vt:lpstr>
      <vt:lpstr>PowerPoint Presentation</vt:lpstr>
      <vt:lpstr>January </vt:lpstr>
      <vt:lpstr>Insert Picture Here</vt:lpstr>
      <vt:lpstr>February </vt:lpstr>
      <vt:lpstr>Insert Picture Here</vt:lpstr>
      <vt:lpstr>March </vt:lpstr>
      <vt:lpstr>Insert Picture Here</vt:lpstr>
      <vt:lpstr>April </vt:lpstr>
      <vt:lpstr>Insert Picture Here</vt:lpstr>
      <vt:lpstr>May </vt:lpstr>
      <vt:lpstr>Insert Picture Here</vt:lpstr>
      <vt:lpstr>June </vt:lpstr>
      <vt:lpstr>Insert Picture Here</vt:lpstr>
      <vt:lpstr>July </vt:lpstr>
      <vt:lpstr>Insert Picture Here</vt:lpstr>
      <vt:lpstr>August </vt:lpstr>
      <vt:lpstr>Insert Picture Here</vt:lpstr>
      <vt:lpstr>September </vt:lpstr>
      <vt:lpstr>Insert Picture Here</vt:lpstr>
      <vt:lpstr>October </vt:lpstr>
      <vt:lpstr>Insert Picture Here</vt:lpstr>
      <vt:lpstr>November </vt:lpstr>
      <vt:lpstr>Insert Picture Here</vt:lpstr>
      <vt:lpstr>December </vt:lpstr>
      <vt:lpstr>Put Your Back Cover image and info here.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Amber Jalink</dc:creator>
  <cp:lastModifiedBy>Amber Jalink</cp:lastModifiedBy>
  <cp:revision>22</cp:revision>
  <dcterms:created xsi:type="dcterms:W3CDTF">2019-05-29T16:42:40Z</dcterms:created>
  <dcterms:modified xsi:type="dcterms:W3CDTF">2019-06-06T19:33:36Z</dcterms:modified>
</cp:coreProperties>
</file>

<file path=docProps/thumbnail.jpeg>
</file>