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56" r:id="rId4"/>
    <p:sldId id="282" r:id="rId5"/>
    <p:sldId id="283" r:id="rId6"/>
    <p:sldId id="284" r:id="rId7"/>
    <p:sldId id="285" r:id="rId8"/>
    <p:sldId id="286" r:id="rId9"/>
    <p:sldId id="287" r:id="rId10"/>
    <p:sldId id="288" r:id="rId11"/>
    <p:sldId id="289" r:id="rId12"/>
    <p:sldId id="290" r:id="rId13"/>
    <p:sldId id="291" r:id="rId14"/>
    <p:sldId id="292" r:id="rId15"/>
    <p:sldId id="293" r:id="rId16"/>
    <p:sldId id="294" r:id="rId17"/>
    <p:sldId id="295" r:id="rId18"/>
    <p:sldId id="296" r:id="rId19"/>
    <p:sldId id="297" r:id="rId20"/>
    <p:sldId id="298" r:id="rId21"/>
    <p:sldId id="299" r:id="rId22"/>
    <p:sldId id="300" r:id="rId23"/>
    <p:sldId id="301" r:id="rId24"/>
    <p:sldId id="302" r:id="rId25"/>
    <p:sldId id="303" r:id="rId26"/>
    <p:sldId id="281" r:id="rId27"/>
  </p:sldIdLst>
  <p:sldSz cx="9144000" cy="6858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112" d="100"/>
          <a:sy n="112" d="100"/>
        </p:scale>
        <p:origin x="1482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3957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47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700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6943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9850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130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039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7198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98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102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554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2134B-78DB-41A9-8F00-3B48C1B9147C}" type="datetimeFigureOut">
              <a:rPr lang="en-US" smtClean="0"/>
              <a:t>6/4/2019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7CFD1-22CF-407C-AF7E-737DD82ADE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16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Calendar Cover Title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05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5141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May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6379093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706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08787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June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9805342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169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525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July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9526559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972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5974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August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4351746"/>
              </p:ext>
            </p:extLst>
          </p:nvPr>
        </p:nvGraphicFramePr>
        <p:xfrm>
          <a:off x="1948438" y="89612"/>
          <a:ext cx="7067376" cy="66589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9625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9625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9625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3561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5690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9625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9625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1239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33630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33630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33630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33630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33630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1033630"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9899834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05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6800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3824" y="207964"/>
            <a:ext cx="1734797" cy="766257"/>
          </a:xfrm>
        </p:spPr>
        <p:txBody>
          <a:bodyPr anchor="ctr">
            <a:noAutofit/>
          </a:bodyPr>
          <a:lstStyle/>
          <a:p>
            <a:r>
              <a:rPr lang="en-US" sz="2800" b="1" smtClean="0"/>
              <a:t>September</a:t>
            </a:r>
            <a:r>
              <a:rPr lang="en-US" sz="3600" b="1" smtClean="0"/>
              <a:t>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6417625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127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54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8374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October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2834146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25425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673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2800" b="1" smtClean="0"/>
              <a:t>November</a:t>
            </a:r>
            <a:r>
              <a:rPr lang="en-US" sz="3600" b="1" smtClean="0"/>
              <a:t>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9550023"/>
              </p:ext>
            </p:extLst>
          </p:nvPr>
        </p:nvGraphicFramePr>
        <p:xfrm>
          <a:off x="1948439" y="89612"/>
          <a:ext cx="7050282" cy="665301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07183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07183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07183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1037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73330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07183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07183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073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3249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32491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32491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32491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32491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1032491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33181928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181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31575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2800" b="1" smtClean="0"/>
              <a:t>December</a:t>
            </a:r>
            <a:r>
              <a:rPr lang="en-US" sz="3600" b="1" smtClean="0"/>
              <a:t>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8743105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59788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Put Your Back Cover image and info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022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January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947380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363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012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200" b="1" smtClean="0"/>
              <a:t>February</a:t>
            </a:r>
            <a:r>
              <a:rPr lang="en-US" sz="3600" b="1" smtClean="0"/>
              <a:t>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6420067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893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02761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March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8787112"/>
              </p:ext>
            </p:extLst>
          </p:nvPr>
        </p:nvGraphicFramePr>
        <p:xfrm>
          <a:off x="1948438" y="89612"/>
          <a:ext cx="7127198" cy="667545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8171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8171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8171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52394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394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8171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8171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1859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036375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036375"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036375"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036375"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036375"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  <a:tr h="1036375"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248095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12270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7555" y="2005919"/>
            <a:ext cx="7886700" cy="1325563"/>
          </a:xfrm>
        </p:spPr>
        <p:txBody>
          <a:bodyPr/>
          <a:lstStyle/>
          <a:p>
            <a:pPr algn="ctr"/>
            <a:r>
              <a:rPr lang="en-US" smtClean="0"/>
              <a:t>Insert Picture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04034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1599" y="207964"/>
            <a:ext cx="1664293" cy="766257"/>
          </a:xfrm>
        </p:spPr>
        <p:txBody>
          <a:bodyPr anchor="ctr">
            <a:noAutofit/>
          </a:bodyPr>
          <a:lstStyle/>
          <a:p>
            <a:r>
              <a:rPr lang="en-US" sz="3600" b="1" smtClean="0"/>
              <a:t>April </a:t>
            </a:r>
            <a:endParaRPr lang="en-US" sz="3600" b="1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8072272"/>
              </p:ext>
            </p:extLst>
          </p:nvPr>
        </p:nvGraphicFramePr>
        <p:xfrm>
          <a:off x="1948438" y="89612"/>
          <a:ext cx="7101557" cy="66787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14508">
                  <a:extLst>
                    <a:ext uri="{9D8B030D-6E8A-4147-A177-3AD203B41FA5}">
                      <a16:colId xmlns:a16="http://schemas.microsoft.com/office/drawing/2014/main" val="2621309302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1359656638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2679133359"/>
                    </a:ext>
                  </a:extLst>
                </a:gridCol>
                <a:gridCol w="1048608">
                  <a:extLst>
                    <a:ext uri="{9D8B030D-6E8A-4147-A177-3AD203B41FA5}">
                      <a16:colId xmlns:a16="http://schemas.microsoft.com/office/drawing/2014/main" val="2378453718"/>
                    </a:ext>
                  </a:extLst>
                </a:gridCol>
                <a:gridCol w="980409">
                  <a:extLst>
                    <a:ext uri="{9D8B030D-6E8A-4147-A177-3AD203B41FA5}">
                      <a16:colId xmlns:a16="http://schemas.microsoft.com/office/drawing/2014/main" val="3974532546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796973829"/>
                    </a:ext>
                  </a:extLst>
                </a:gridCol>
                <a:gridCol w="1014508">
                  <a:extLst>
                    <a:ext uri="{9D8B030D-6E8A-4147-A177-3AD203B41FA5}">
                      <a16:colId xmlns:a16="http://schemas.microsoft.com/office/drawing/2014/main" val="3205967426"/>
                    </a:ext>
                  </a:extLst>
                </a:gridCol>
              </a:tblGrid>
              <a:tr h="458971"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Mon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Tues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Wed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Thurs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Fri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Sat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smtClean="0"/>
                        <a:t>Sun</a:t>
                      </a:r>
                      <a:endParaRPr lang="en-US" sz="2400" b="1"/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4017268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4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5</a:t>
                      </a:r>
                      <a:endParaRPr lang="en-US" sz="240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51488756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12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4827990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13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16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19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2922058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21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22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23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24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25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26</a:t>
                      </a:r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2295974"/>
                  </a:ext>
                </a:extLst>
              </a:tr>
              <a:tr h="1243961">
                <a:tc>
                  <a:txBody>
                    <a:bodyPr/>
                    <a:lstStyle/>
                    <a:p>
                      <a:r>
                        <a:rPr lang="en-US" sz="2400" smtClean="0"/>
                        <a:t>27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28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29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smtClean="0"/>
                        <a:t>30</a:t>
                      </a:r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94665290"/>
                  </a:ext>
                </a:extLst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>
            <a:off x="153824" y="999857"/>
            <a:ext cx="1683522" cy="575986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mtClean="0"/>
              <a:t>Picture Placeholder or put a quote here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358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95</TotalTime>
  <Words>594</Words>
  <Application>Microsoft Office PowerPoint</Application>
  <PresentationFormat>Letter Paper (8.5x11 in)</PresentationFormat>
  <Paragraphs>488</Paragraphs>
  <Slides>26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 Theme</vt:lpstr>
      <vt:lpstr>Calendar Cover Title</vt:lpstr>
      <vt:lpstr>Insert Picture Here</vt:lpstr>
      <vt:lpstr>January </vt:lpstr>
      <vt:lpstr>Insert Picture Here</vt:lpstr>
      <vt:lpstr>February </vt:lpstr>
      <vt:lpstr>Insert Picture Here</vt:lpstr>
      <vt:lpstr>March </vt:lpstr>
      <vt:lpstr>Insert Picture Here</vt:lpstr>
      <vt:lpstr>April </vt:lpstr>
      <vt:lpstr>Insert Picture Here</vt:lpstr>
      <vt:lpstr>May </vt:lpstr>
      <vt:lpstr>Insert Picture Here</vt:lpstr>
      <vt:lpstr>June </vt:lpstr>
      <vt:lpstr>Insert Picture Here</vt:lpstr>
      <vt:lpstr>July </vt:lpstr>
      <vt:lpstr>Insert Picture Here</vt:lpstr>
      <vt:lpstr>August </vt:lpstr>
      <vt:lpstr>Insert Picture Here</vt:lpstr>
      <vt:lpstr>September </vt:lpstr>
      <vt:lpstr>Insert Picture Here</vt:lpstr>
      <vt:lpstr>October </vt:lpstr>
      <vt:lpstr>Insert Picture Here</vt:lpstr>
      <vt:lpstr>November </vt:lpstr>
      <vt:lpstr>Insert Picture Here</vt:lpstr>
      <vt:lpstr>December </vt:lpstr>
      <vt:lpstr>Put Your Back Cover image and info here.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Amber Jalink</dc:creator>
  <cp:lastModifiedBy>Amber Jalink</cp:lastModifiedBy>
  <cp:revision>24</cp:revision>
  <dcterms:created xsi:type="dcterms:W3CDTF">2019-05-29T16:42:40Z</dcterms:created>
  <dcterms:modified xsi:type="dcterms:W3CDTF">2019-06-04T16:41:46Z</dcterms:modified>
</cp:coreProperties>
</file>

<file path=docProps/thumbnail.jpeg>
</file>