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68" r:id="rId2"/>
    <p:sldId id="256" r:id="rId3"/>
    <p:sldId id="283" r:id="rId4"/>
    <p:sldId id="285" r:id="rId5"/>
    <p:sldId id="287" r:id="rId6"/>
    <p:sldId id="289" r:id="rId7"/>
    <p:sldId id="291" r:id="rId8"/>
    <p:sldId id="293" r:id="rId9"/>
    <p:sldId id="295" r:id="rId10"/>
    <p:sldId id="297" r:id="rId11"/>
    <p:sldId id="299" r:id="rId12"/>
    <p:sldId id="301" r:id="rId13"/>
    <p:sldId id="303" r:id="rId14"/>
    <p:sldId id="281" r:id="rId15"/>
  </p:sldIdLst>
  <p:sldSz cx="6858000" cy="9144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56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748" autoAdjust="0"/>
    <p:restoredTop sz="94660"/>
  </p:normalViewPr>
  <p:slideViewPr>
    <p:cSldViewPr snapToGrid="0" showGuides="1">
      <p:cViewPr varScale="1">
        <p:scale>
          <a:sx n="84" d="100"/>
          <a:sy n="84" d="100"/>
        </p:scale>
        <p:origin x="3078" y="108"/>
      </p:cViewPr>
      <p:guideLst>
        <p:guide orient="horz" pos="2856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6523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834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515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1940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1285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93759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9826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0741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70174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6663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31890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1541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2949" y="2674560"/>
            <a:ext cx="5406391" cy="1897439"/>
          </a:xfrm>
        </p:spPr>
        <p:txBody>
          <a:bodyPr/>
          <a:lstStyle/>
          <a:p>
            <a:pPr algn="ctr"/>
            <a:r>
              <a:rPr lang="en-US" smtClean="0"/>
              <a:t>Calendar 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6510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September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08836240"/>
              </p:ext>
            </p:extLst>
          </p:nvPr>
        </p:nvGraphicFramePr>
        <p:xfrm>
          <a:off x="137160" y="2766062"/>
          <a:ext cx="6560820" cy="465200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259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284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980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1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491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60757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October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67693082"/>
              </p:ext>
            </p:extLst>
          </p:nvPr>
        </p:nvGraphicFramePr>
        <p:xfrm>
          <a:off x="137160" y="2754632"/>
          <a:ext cx="6560820" cy="466343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259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284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980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1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052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82619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November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1325846"/>
              </p:ext>
            </p:extLst>
          </p:nvPr>
        </p:nvGraphicFramePr>
        <p:xfrm>
          <a:off x="148591" y="2788922"/>
          <a:ext cx="6537958" cy="461771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3993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4952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632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6134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63388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692388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692388"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692388"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692388"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692388"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692388"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4172971907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130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December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8895441"/>
              </p:ext>
            </p:extLst>
          </p:nvPr>
        </p:nvGraphicFramePr>
        <p:xfrm>
          <a:off x="137160" y="2743198"/>
          <a:ext cx="6560820" cy="467487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259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284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980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1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1872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4323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4379" y="2674560"/>
            <a:ext cx="5452111" cy="3109020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7364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00051" y="333474"/>
            <a:ext cx="5991028" cy="1552476"/>
          </a:xfrm>
        </p:spPr>
        <p:txBody>
          <a:bodyPr>
            <a:normAutofit/>
          </a:bodyPr>
          <a:lstStyle/>
          <a:p>
            <a:r>
              <a:rPr lang="en-US" smtClean="0"/>
              <a:t>January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4220242"/>
              </p:ext>
            </p:extLst>
          </p:nvPr>
        </p:nvGraphicFramePr>
        <p:xfrm>
          <a:off x="160021" y="2766061"/>
          <a:ext cx="6537959" cy="465200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3993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4952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632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61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49174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43126916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3" name="Rectangle 2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97355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February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45318782"/>
              </p:ext>
            </p:extLst>
          </p:nvPr>
        </p:nvGraphicFramePr>
        <p:xfrm>
          <a:off x="148591" y="2754632"/>
          <a:ext cx="6549389" cy="466343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5626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118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8065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763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052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4922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March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50070309"/>
              </p:ext>
            </p:extLst>
          </p:nvPr>
        </p:nvGraphicFramePr>
        <p:xfrm>
          <a:off x="137161" y="2766062"/>
          <a:ext cx="6503671" cy="46177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29095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29095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4454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109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1644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29095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29095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45125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14519"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14519"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14519"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14519"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14519"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9635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April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8674922"/>
              </p:ext>
            </p:extLst>
          </p:nvPr>
        </p:nvGraphicFramePr>
        <p:xfrm>
          <a:off x="125729" y="2754632"/>
          <a:ext cx="6572251" cy="466343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88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88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450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154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6062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88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88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052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25367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4833967"/>
              </p:ext>
            </p:extLst>
          </p:nvPr>
        </p:nvGraphicFramePr>
        <p:xfrm>
          <a:off x="148591" y="2800352"/>
          <a:ext cx="6560820" cy="462914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259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284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980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1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64536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39786462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0677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June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76196225"/>
              </p:ext>
            </p:extLst>
          </p:nvPr>
        </p:nvGraphicFramePr>
        <p:xfrm>
          <a:off x="114299" y="2754632"/>
          <a:ext cx="6583681" cy="466343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40525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40525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616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329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62122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40525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40525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052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9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July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34239542"/>
              </p:ext>
            </p:extLst>
          </p:nvPr>
        </p:nvGraphicFramePr>
        <p:xfrm>
          <a:off x="148593" y="2811779"/>
          <a:ext cx="6549388" cy="460629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5626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118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8064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763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43776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12503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12503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12503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12503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12503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3072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August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47058121"/>
              </p:ext>
            </p:extLst>
          </p:nvPr>
        </p:nvGraphicFramePr>
        <p:xfrm>
          <a:off x="114299" y="2777490"/>
          <a:ext cx="6606542" cy="465201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4379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4379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948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6775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65114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4379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4379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66830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332303844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26620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96</TotalTime>
  <Words>546</Words>
  <Application>Microsoft Office PowerPoint</Application>
  <PresentationFormat>Letter Paper (8.5x11 in)</PresentationFormat>
  <Paragraphs>488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8" baseType="lpstr">
      <vt:lpstr>Arial</vt:lpstr>
      <vt:lpstr>Calibri</vt:lpstr>
      <vt:lpstr>Calibri Light</vt:lpstr>
      <vt:lpstr>Office Theme</vt:lpstr>
      <vt:lpstr>Calendar Cover Title</vt:lpstr>
      <vt:lpstr>January 2020</vt:lpstr>
      <vt:lpstr>February 2020</vt:lpstr>
      <vt:lpstr>March 2020</vt:lpstr>
      <vt:lpstr>April 2020</vt:lpstr>
      <vt:lpstr>May 2020</vt:lpstr>
      <vt:lpstr>June 2020</vt:lpstr>
      <vt:lpstr>July 2020</vt:lpstr>
      <vt:lpstr>August 2020</vt:lpstr>
      <vt:lpstr>September 2020</vt:lpstr>
      <vt:lpstr>October 2020</vt:lpstr>
      <vt:lpstr>November 2020</vt:lpstr>
      <vt:lpstr>December 2020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30</cp:revision>
  <dcterms:created xsi:type="dcterms:W3CDTF">2019-05-29T16:42:40Z</dcterms:created>
  <dcterms:modified xsi:type="dcterms:W3CDTF">2019-06-04T18:23:32Z</dcterms:modified>
</cp:coreProperties>
</file>

<file path=docProps/thumbnail.jpeg>
</file>