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60" r:id="rId12"/>
    <p:sldId id="274" r:id="rId13"/>
    <p:sldId id="261" r:id="rId14"/>
    <p:sldId id="275" r:id="rId15"/>
    <p:sldId id="262" r:id="rId16"/>
    <p:sldId id="276" r:id="rId17"/>
    <p:sldId id="263" r:id="rId18"/>
    <p:sldId id="277" r:id="rId19"/>
    <p:sldId id="264" r:id="rId20"/>
    <p:sldId id="278" r:id="rId21"/>
    <p:sldId id="265" r:id="rId22"/>
    <p:sldId id="279" r:id="rId23"/>
    <p:sldId id="266" r:id="rId24"/>
    <p:sldId id="280" r:id="rId25"/>
    <p:sldId id="267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7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422859"/>
              </p:ext>
            </p:extLst>
          </p:nvPr>
        </p:nvGraphicFramePr>
        <p:xfrm>
          <a:off x="196550" y="1277359"/>
          <a:ext cx="7084470" cy="5409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18987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86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76491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5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14739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5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02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647269"/>
              </p:ext>
            </p:extLst>
          </p:nvPr>
        </p:nvGraphicFramePr>
        <p:xfrm>
          <a:off x="196550" y="1277359"/>
          <a:ext cx="7110104" cy="5417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98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0884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14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9327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4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71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30020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2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21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56231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2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5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80733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88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73426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4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02030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9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90687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558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15</cp:revision>
  <dcterms:created xsi:type="dcterms:W3CDTF">2019-05-29T16:42:40Z</dcterms:created>
  <dcterms:modified xsi:type="dcterms:W3CDTF">2019-06-03T16:16:16Z</dcterms:modified>
</cp:coreProperties>
</file>