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9" r:id="rId11"/>
    <p:sldId id="288" r:id="rId12"/>
    <p:sldId id="291" r:id="rId13"/>
    <p:sldId id="290" r:id="rId14"/>
    <p:sldId id="293" r:id="rId15"/>
    <p:sldId id="292" r:id="rId16"/>
    <p:sldId id="302" r:id="rId17"/>
    <p:sldId id="294" r:id="rId18"/>
    <p:sldId id="296" r:id="rId19"/>
    <p:sldId id="295" r:id="rId20"/>
    <p:sldId id="298" r:id="rId21"/>
    <p:sldId id="297" r:id="rId22"/>
    <p:sldId id="300" r:id="rId23"/>
    <p:sldId id="299" r:id="rId24"/>
    <p:sldId id="303" r:id="rId25"/>
    <p:sldId id="301" r:id="rId26"/>
    <p:sldId id="281" r:id="rId27"/>
  </p:sldIdLst>
  <p:sldSz cx="9144000" cy="6858000" type="letter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726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500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2020 Calendar </a:t>
            </a:r>
            <a:r>
              <a:rPr lang="en-US" smtClean="0"/>
              <a:t>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428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1987940"/>
              </p:ext>
            </p:extLst>
          </p:nvPr>
        </p:nvGraphicFramePr>
        <p:xfrm>
          <a:off x="1948440" y="89616"/>
          <a:ext cx="7033189" cy="52002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474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8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097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376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05309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136865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0373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578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June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9347664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8340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481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July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0476206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8820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97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August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6423218"/>
              </p:ext>
            </p:extLst>
          </p:nvPr>
        </p:nvGraphicFramePr>
        <p:xfrm>
          <a:off x="1948439" y="89612"/>
          <a:ext cx="7033194" cy="518314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474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8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097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70668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02079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67196219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9787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5085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September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8227409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0749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298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October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7732230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4795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8099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November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7034412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2074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1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December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2379941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5783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January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170661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222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February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6735552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8490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211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March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331994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41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819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April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2629473"/>
              </p:ext>
            </p:extLst>
          </p:nvPr>
        </p:nvGraphicFramePr>
        <p:xfrm>
          <a:off x="1948438" y="89612"/>
          <a:ext cx="7016100" cy="520023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685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66677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3798225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4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4257953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Anniversaries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55728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4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4675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400" smtClean="0"/>
                        <a:t>Goals for the month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347210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400" smtClean="0"/>
                        <a:t>Must Do’s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91525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</TotalTime>
  <Words>775</Words>
  <Application>Microsoft Office PowerPoint</Application>
  <PresentationFormat>Letter Paper (8.5x11 in)</PresentationFormat>
  <Paragraphs>644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Calibri Light</vt:lpstr>
      <vt:lpstr>Verdana</vt:lpstr>
      <vt:lpstr>Office Theme</vt:lpstr>
      <vt:lpstr>2020 Calendar Cover Title</vt:lpstr>
      <vt:lpstr>Insert Picture Here</vt:lpstr>
      <vt:lpstr>January </vt:lpstr>
      <vt:lpstr>Insert Picture Here</vt:lpstr>
      <vt:lpstr>February </vt:lpstr>
      <vt:lpstr>Insert Picture Here</vt:lpstr>
      <vt:lpstr>March </vt:lpstr>
      <vt:lpstr>Insert Picture Here</vt:lpstr>
      <vt:lpstr>April </vt:lpstr>
      <vt:lpstr>Insert Picture Here</vt:lpstr>
      <vt:lpstr>May </vt:lpstr>
      <vt:lpstr>Insert Picture Here</vt:lpstr>
      <vt:lpstr>June </vt:lpstr>
      <vt:lpstr>Insert Picture Here</vt:lpstr>
      <vt:lpstr>July </vt:lpstr>
      <vt:lpstr>Insert Picture Here</vt:lpstr>
      <vt:lpstr>August </vt:lpstr>
      <vt:lpstr>Insert Picture Here</vt:lpstr>
      <vt:lpstr>September </vt:lpstr>
      <vt:lpstr>Insert Picture Here</vt:lpstr>
      <vt:lpstr>October </vt:lpstr>
      <vt:lpstr>Insert Picture Here</vt:lpstr>
      <vt:lpstr>November </vt:lpstr>
      <vt:lpstr>Insert Picture Here</vt:lpstr>
      <vt:lpstr>December 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24</cp:revision>
  <cp:lastPrinted>2019-06-03T16:08:46Z</cp:lastPrinted>
  <dcterms:created xsi:type="dcterms:W3CDTF">2019-05-29T16:42:40Z</dcterms:created>
  <dcterms:modified xsi:type="dcterms:W3CDTF">2019-06-03T18:20:39Z</dcterms:modified>
</cp:coreProperties>
</file>

<file path=docProps/thumbnail.jpeg>
</file>