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68" r:id="rId2"/>
    <p:sldId id="269" r:id="rId3"/>
    <p:sldId id="256" r:id="rId4"/>
    <p:sldId id="282" r:id="rId5"/>
    <p:sldId id="283" r:id="rId6"/>
    <p:sldId id="284" r:id="rId7"/>
    <p:sldId id="285" r:id="rId8"/>
    <p:sldId id="286" r:id="rId9"/>
    <p:sldId id="287" r:id="rId10"/>
    <p:sldId id="288" r:id="rId11"/>
    <p:sldId id="289" r:id="rId12"/>
    <p:sldId id="290" r:id="rId13"/>
    <p:sldId id="291" r:id="rId14"/>
    <p:sldId id="292" r:id="rId15"/>
    <p:sldId id="293" r:id="rId16"/>
    <p:sldId id="294" r:id="rId17"/>
    <p:sldId id="295" r:id="rId18"/>
    <p:sldId id="296" r:id="rId19"/>
    <p:sldId id="297" r:id="rId20"/>
    <p:sldId id="298" r:id="rId21"/>
    <p:sldId id="299" r:id="rId22"/>
    <p:sldId id="300" r:id="rId23"/>
    <p:sldId id="301" r:id="rId24"/>
    <p:sldId id="302" r:id="rId25"/>
    <p:sldId id="303" r:id="rId26"/>
    <p:sldId id="281" r:id="rId27"/>
  </p:sldIdLst>
  <p:sldSz cx="6858000" cy="9144000" type="letter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74" autoAdjust="0"/>
    <p:restoredTop sz="94660"/>
  </p:normalViewPr>
  <p:slideViewPr>
    <p:cSldViewPr snapToGrid="0" showGuides="1">
      <p:cViewPr varScale="1">
        <p:scale>
          <a:sx n="84" d="100"/>
          <a:sy n="84" d="100"/>
        </p:scale>
        <p:origin x="2910" y="108"/>
      </p:cViewPr>
      <p:guideLst>
        <p:guide orient="horz" pos="288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65238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834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5159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1940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1285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93759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99826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90741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70174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06663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31890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15415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2949" y="2674560"/>
            <a:ext cx="5406391" cy="1897439"/>
          </a:xfrm>
        </p:spPr>
        <p:txBody>
          <a:bodyPr/>
          <a:lstStyle/>
          <a:p>
            <a:pPr algn="ctr"/>
            <a:r>
              <a:rPr lang="en-US" smtClean="0"/>
              <a:t>Calendar Cover Title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65102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23138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May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90536615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3708282"/>
              </p:ext>
            </p:extLst>
          </p:nvPr>
        </p:nvGraphicFramePr>
        <p:xfrm>
          <a:off x="131895" y="752216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0531507"/>
              </p:ext>
            </p:extLst>
          </p:nvPr>
        </p:nvGraphicFramePr>
        <p:xfrm>
          <a:off x="3518985" y="751454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35141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306770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49426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June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91094617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3708282"/>
              </p:ext>
            </p:extLst>
          </p:nvPr>
        </p:nvGraphicFramePr>
        <p:xfrm>
          <a:off x="131895" y="752216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0531507"/>
              </p:ext>
            </p:extLst>
          </p:nvPr>
        </p:nvGraphicFramePr>
        <p:xfrm>
          <a:off x="3518985" y="751454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35141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240891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44002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July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87874436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3708282"/>
              </p:ext>
            </p:extLst>
          </p:nvPr>
        </p:nvGraphicFramePr>
        <p:xfrm>
          <a:off x="131895" y="752216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0531507"/>
              </p:ext>
            </p:extLst>
          </p:nvPr>
        </p:nvGraphicFramePr>
        <p:xfrm>
          <a:off x="3518985" y="751454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35141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430724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69319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August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08841053"/>
              </p:ext>
            </p:extLst>
          </p:nvPr>
        </p:nvGraphicFramePr>
        <p:xfrm>
          <a:off x="132526" y="1234517"/>
          <a:ext cx="6588315" cy="619498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41187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41187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684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3997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62728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41187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41187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621667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3332303844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3708282"/>
              </p:ext>
            </p:extLst>
          </p:nvPr>
        </p:nvGraphicFramePr>
        <p:xfrm>
          <a:off x="131895" y="752216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0531507"/>
              </p:ext>
            </p:extLst>
          </p:nvPr>
        </p:nvGraphicFramePr>
        <p:xfrm>
          <a:off x="3518985" y="751454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35141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726620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97607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September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86060979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3708282"/>
              </p:ext>
            </p:extLst>
          </p:nvPr>
        </p:nvGraphicFramePr>
        <p:xfrm>
          <a:off x="131895" y="752216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0531507"/>
              </p:ext>
            </p:extLst>
          </p:nvPr>
        </p:nvGraphicFramePr>
        <p:xfrm>
          <a:off x="3518985" y="751454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35141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160757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04892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18074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October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65267293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3708282"/>
              </p:ext>
            </p:extLst>
          </p:nvPr>
        </p:nvGraphicFramePr>
        <p:xfrm>
          <a:off x="131895" y="752216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0531507"/>
              </p:ext>
            </p:extLst>
          </p:nvPr>
        </p:nvGraphicFramePr>
        <p:xfrm>
          <a:off x="3518985" y="751454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35141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282619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6094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November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75497423"/>
              </p:ext>
            </p:extLst>
          </p:nvPr>
        </p:nvGraphicFramePr>
        <p:xfrm>
          <a:off x="132526" y="1234517"/>
          <a:ext cx="6554023" cy="61721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628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628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186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8771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8238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628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628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6193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925458"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4172971907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3708282"/>
              </p:ext>
            </p:extLst>
          </p:nvPr>
        </p:nvGraphicFramePr>
        <p:xfrm>
          <a:off x="131895" y="752216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0531507"/>
              </p:ext>
            </p:extLst>
          </p:nvPr>
        </p:nvGraphicFramePr>
        <p:xfrm>
          <a:off x="3518985" y="751454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35141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641306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72846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December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90974798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3708282"/>
              </p:ext>
            </p:extLst>
          </p:nvPr>
        </p:nvGraphicFramePr>
        <p:xfrm>
          <a:off x="131895" y="752216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0531507"/>
              </p:ext>
            </p:extLst>
          </p:nvPr>
        </p:nvGraphicFramePr>
        <p:xfrm>
          <a:off x="3518985" y="751454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35141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943230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4379" y="2674560"/>
            <a:ext cx="5452111" cy="3109020"/>
          </a:xfrm>
        </p:spPr>
        <p:txBody>
          <a:bodyPr/>
          <a:lstStyle/>
          <a:p>
            <a:pPr algn="ctr"/>
            <a:r>
              <a:rPr lang="en-US" smtClean="0"/>
              <a:t>Put Your Back Cover image and info here.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73642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January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50261112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44667230"/>
              </p:ext>
            </p:extLst>
          </p:nvPr>
        </p:nvGraphicFramePr>
        <p:xfrm>
          <a:off x="131895" y="7522169"/>
          <a:ext cx="3194236" cy="14462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5389100"/>
              </p:ext>
            </p:extLst>
          </p:nvPr>
        </p:nvGraphicFramePr>
        <p:xfrm>
          <a:off x="3518985" y="7514549"/>
          <a:ext cx="3194236" cy="14462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35141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64363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84395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February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6389854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3708282"/>
              </p:ext>
            </p:extLst>
          </p:nvPr>
        </p:nvGraphicFramePr>
        <p:xfrm>
          <a:off x="131895" y="752216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0531507"/>
              </p:ext>
            </p:extLst>
          </p:nvPr>
        </p:nvGraphicFramePr>
        <p:xfrm>
          <a:off x="3518985" y="751454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35141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449224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65620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March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88976716"/>
              </p:ext>
            </p:extLst>
          </p:nvPr>
        </p:nvGraphicFramePr>
        <p:xfrm>
          <a:off x="132526" y="1234517"/>
          <a:ext cx="6508305" cy="619498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29757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29757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452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991804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225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29757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29757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621667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928886"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3458524744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3708282"/>
              </p:ext>
            </p:extLst>
          </p:nvPr>
        </p:nvGraphicFramePr>
        <p:xfrm>
          <a:off x="131895" y="752216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0531507"/>
              </p:ext>
            </p:extLst>
          </p:nvPr>
        </p:nvGraphicFramePr>
        <p:xfrm>
          <a:off x="3518985" y="751454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35141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396359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1479" y="2674560"/>
            <a:ext cx="5977891" cy="1897440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45289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6921" y="333474"/>
            <a:ext cx="5924157" cy="855246"/>
          </a:xfrm>
        </p:spPr>
        <p:txBody>
          <a:bodyPr>
            <a:normAutofit/>
          </a:bodyPr>
          <a:lstStyle/>
          <a:p>
            <a:r>
              <a:rPr lang="en-US" smtClean="0"/>
              <a:t>April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08948457"/>
              </p:ext>
            </p:extLst>
          </p:nvPr>
        </p:nvGraphicFramePr>
        <p:xfrm>
          <a:off x="132526" y="1234517"/>
          <a:ext cx="6565454" cy="618355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792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95352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00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85973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93792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729973"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Mon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Tues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Wed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Thurs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Fri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Sat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smtClean="0"/>
                        <a:t>Sun</a:t>
                      </a:r>
                      <a:endParaRPr lang="en-US" sz="2000" b="1"/>
                    </a:p>
                  </a:txBody>
                  <a:tcPr marL="121920" marR="121920" marT="60960" marB="60960"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90716"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3708282"/>
              </p:ext>
            </p:extLst>
          </p:nvPr>
        </p:nvGraphicFramePr>
        <p:xfrm>
          <a:off x="131895" y="752216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303020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0531507"/>
              </p:ext>
            </p:extLst>
          </p:nvPr>
        </p:nvGraphicFramePr>
        <p:xfrm>
          <a:off x="3518985" y="7514549"/>
          <a:ext cx="3194236" cy="14935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19423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1435141">
                <a:tc>
                  <a:txBody>
                    <a:bodyPr/>
                    <a:lstStyle/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</a:p>
                    <a:p>
                      <a:pPr marL="342900" indent="-342900" algn="l">
                        <a:lnSpc>
                          <a:spcPct val="150000"/>
                        </a:lnSpc>
                        <a:buFont typeface="Wingdings" panose="05000000000000000000" pitchFamily="2" charset="2"/>
                        <a:buChar char="q"/>
                      </a:pPr>
                      <a:r>
                        <a:rPr lang="en-US" sz="2000" smtClean="0"/>
                        <a:t>____________________</a:t>
                      </a:r>
                      <a:endParaRPr lang="en-US" sz="200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925367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78</TotalTime>
  <Words>594</Words>
  <Application>Microsoft Office PowerPoint</Application>
  <PresentationFormat>Letter Paper (8.5x11 in)</PresentationFormat>
  <Paragraphs>548</Paragraphs>
  <Slides>26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1" baseType="lpstr">
      <vt:lpstr>Arial</vt:lpstr>
      <vt:lpstr>Calibri</vt:lpstr>
      <vt:lpstr>Calibri Light</vt:lpstr>
      <vt:lpstr>Wingdings</vt:lpstr>
      <vt:lpstr>Office Theme</vt:lpstr>
      <vt:lpstr>Calendar Cover Title</vt:lpstr>
      <vt:lpstr>Insert Picture Here</vt:lpstr>
      <vt:lpstr>January 2020</vt:lpstr>
      <vt:lpstr>Insert Picture Here</vt:lpstr>
      <vt:lpstr>February 2020</vt:lpstr>
      <vt:lpstr>Insert Picture Here</vt:lpstr>
      <vt:lpstr>March 2020</vt:lpstr>
      <vt:lpstr>Insert Picture Here</vt:lpstr>
      <vt:lpstr>April 2020</vt:lpstr>
      <vt:lpstr>Insert Picture Here</vt:lpstr>
      <vt:lpstr>May 2020</vt:lpstr>
      <vt:lpstr>Insert Picture Here</vt:lpstr>
      <vt:lpstr>June 2020</vt:lpstr>
      <vt:lpstr>Insert Picture Here</vt:lpstr>
      <vt:lpstr>July 2020</vt:lpstr>
      <vt:lpstr>Insert Picture Here</vt:lpstr>
      <vt:lpstr>August 2020</vt:lpstr>
      <vt:lpstr>Insert Picture Here</vt:lpstr>
      <vt:lpstr>September 2020</vt:lpstr>
      <vt:lpstr>Insert Picture Here</vt:lpstr>
      <vt:lpstr>October 2020</vt:lpstr>
      <vt:lpstr>Insert Picture Here</vt:lpstr>
      <vt:lpstr>November 2020</vt:lpstr>
      <vt:lpstr>Insert Picture Here</vt:lpstr>
      <vt:lpstr>December 2020</vt:lpstr>
      <vt:lpstr>Put Your Back Cover image and info here.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Amber Jalink</dc:creator>
  <cp:lastModifiedBy>Amber Jalink</cp:lastModifiedBy>
  <cp:revision>24</cp:revision>
  <dcterms:created xsi:type="dcterms:W3CDTF">2019-05-29T16:42:40Z</dcterms:created>
  <dcterms:modified xsi:type="dcterms:W3CDTF">2019-06-04T17:43:49Z</dcterms:modified>
</cp:coreProperties>
</file>

<file path=docProps/thumbnail.jpeg>
</file>