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0541277"/>
              </p:ext>
            </p:extLst>
          </p:nvPr>
        </p:nvGraphicFramePr>
        <p:xfrm>
          <a:off x="132526" y="1234517"/>
          <a:ext cx="657688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9554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518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225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1232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9554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97864629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382790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787443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841053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6060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5267293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5497423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97479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2662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00314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8447455"/>
              </p:ext>
            </p:extLst>
          </p:nvPr>
        </p:nvGraphicFramePr>
        <p:xfrm>
          <a:off x="132527" y="1234517"/>
          <a:ext cx="6508305" cy="614926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5925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84668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827697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83</TotalTime>
  <Words>534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26</cp:revision>
  <dcterms:created xsi:type="dcterms:W3CDTF">2019-05-29T16:42:40Z</dcterms:created>
  <dcterms:modified xsi:type="dcterms:W3CDTF">2019-06-04T17:36:53Z</dcterms:modified>
</cp:coreProperties>
</file>

<file path=docProps/thumbnail.jpeg>
</file>