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70" r:id="rId5"/>
    <p:sldId id="257" r:id="rId6"/>
    <p:sldId id="271" r:id="rId7"/>
    <p:sldId id="258" r:id="rId8"/>
    <p:sldId id="272" r:id="rId9"/>
    <p:sldId id="259" r:id="rId10"/>
    <p:sldId id="273" r:id="rId11"/>
    <p:sldId id="260" r:id="rId12"/>
    <p:sldId id="274" r:id="rId13"/>
    <p:sldId id="261" r:id="rId14"/>
    <p:sldId id="275" r:id="rId15"/>
    <p:sldId id="262" r:id="rId16"/>
    <p:sldId id="276" r:id="rId17"/>
    <p:sldId id="263" r:id="rId18"/>
    <p:sldId id="277" r:id="rId19"/>
    <p:sldId id="264" r:id="rId20"/>
    <p:sldId id="278" r:id="rId21"/>
    <p:sldId id="265" r:id="rId22"/>
    <p:sldId id="279" r:id="rId23"/>
    <p:sldId id="266" r:id="rId24"/>
    <p:sldId id="280" r:id="rId25"/>
    <p:sldId id="267" r:id="rId26"/>
    <p:sldId id="281" r:id="rId27"/>
  </p:sldIdLst>
  <p:sldSz cx="9144000" cy="6858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74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500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65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1456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May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7132794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54608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571460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June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4092534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9607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84848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July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5828202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18290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392003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August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1965997"/>
              </p:ext>
            </p:extLst>
          </p:nvPr>
        </p:nvGraphicFramePr>
        <p:xfrm>
          <a:off x="196550" y="1277359"/>
          <a:ext cx="7101557" cy="537981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1658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4693"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70005017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150610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8527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September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1721488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62262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09427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381087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October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83101887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5021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868756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November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5801477"/>
              </p:ext>
            </p:extLst>
          </p:nvPr>
        </p:nvGraphicFramePr>
        <p:xfrm>
          <a:off x="196550" y="1277359"/>
          <a:ext cx="7118651" cy="536272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6950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6950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356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451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276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6950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6950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0668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2009"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37971389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262586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91804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December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05380528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03299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66058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January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6700453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4434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February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7043685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623314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1090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March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7206860"/>
              </p:ext>
            </p:extLst>
          </p:nvPr>
        </p:nvGraphicFramePr>
        <p:xfrm>
          <a:off x="196550" y="1277359"/>
          <a:ext cx="7110104" cy="535417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5729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2299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330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158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5729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10172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840667"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1500854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577245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492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1797" y="438700"/>
            <a:ext cx="7772400" cy="766257"/>
          </a:xfrm>
        </p:spPr>
        <p:txBody>
          <a:bodyPr>
            <a:normAutofit fontScale="90000"/>
          </a:bodyPr>
          <a:lstStyle/>
          <a:p>
            <a:r>
              <a:rPr lang="en-US" smtClean="0"/>
              <a:t>April 2020</a:t>
            </a:r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6519763"/>
              </p:ext>
            </p:extLst>
          </p:nvPr>
        </p:nvGraphicFramePr>
        <p:xfrm>
          <a:off x="196550" y="1277359"/>
          <a:ext cx="7101557" cy="53627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51034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1208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68531"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Monday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Tuesday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Wednesday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Thursday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Friday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Saturday</a:t>
                      </a:r>
                      <a:endParaRPr lang="en-US" sz="1400" b="1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smtClean="0"/>
                        <a:t>Sunday</a:t>
                      </a:r>
                      <a:endParaRPr lang="en-US" sz="1400" b="1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5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12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13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16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19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21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22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23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24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25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26</a:t>
                      </a:r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98838">
                <a:tc>
                  <a:txBody>
                    <a:bodyPr/>
                    <a:lstStyle/>
                    <a:p>
                      <a:r>
                        <a:rPr lang="en-US" sz="1200" smtClean="0"/>
                        <a:t>27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28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29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smtClean="0"/>
                        <a:t>30</a:t>
                      </a:r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1693497"/>
              </p:ext>
            </p:extLst>
          </p:nvPr>
        </p:nvGraphicFramePr>
        <p:xfrm>
          <a:off x="7369323" y="1268813"/>
          <a:ext cx="1663582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4898163"/>
              </p:ext>
            </p:extLst>
          </p:nvPr>
        </p:nvGraphicFramePr>
        <p:xfrm>
          <a:off x="7372350" y="3179920"/>
          <a:ext cx="1660554" cy="1833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0554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446002"/>
              </p:ext>
            </p:extLst>
          </p:nvPr>
        </p:nvGraphicFramePr>
        <p:xfrm>
          <a:off x="7367954" y="5096397"/>
          <a:ext cx="1656405" cy="15595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56405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mtClean="0"/>
                        <a:t>________________________________________________</a:t>
                      </a:r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57935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38070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65</TotalTime>
  <Words>558</Words>
  <Application>Microsoft Office PowerPoint</Application>
  <PresentationFormat>Letter Paper (8.5x11 in)</PresentationFormat>
  <Paragraphs>512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2020</vt:lpstr>
      <vt:lpstr>Insert Picture Here</vt:lpstr>
      <vt:lpstr>February 2020</vt:lpstr>
      <vt:lpstr>Insert Picture Here</vt:lpstr>
      <vt:lpstr>March 2020</vt:lpstr>
      <vt:lpstr>Insert Picture Here</vt:lpstr>
      <vt:lpstr>April 2020</vt:lpstr>
      <vt:lpstr>Insert Picture Here</vt:lpstr>
      <vt:lpstr>May 2020</vt:lpstr>
      <vt:lpstr>Insert Picture Here</vt:lpstr>
      <vt:lpstr>June 2020</vt:lpstr>
      <vt:lpstr>Insert Picture Here</vt:lpstr>
      <vt:lpstr>July 2020</vt:lpstr>
      <vt:lpstr>Insert Picture Here</vt:lpstr>
      <vt:lpstr>August 2020</vt:lpstr>
      <vt:lpstr>Insert Picture Here</vt:lpstr>
      <vt:lpstr>September 2020</vt:lpstr>
      <vt:lpstr>Insert Picture Here</vt:lpstr>
      <vt:lpstr>October 2020</vt:lpstr>
      <vt:lpstr>Insert Picture Here</vt:lpstr>
      <vt:lpstr>November 2020</vt:lpstr>
      <vt:lpstr>Insert Picture Here</vt:lpstr>
      <vt:lpstr>December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19</cp:revision>
  <dcterms:created xsi:type="dcterms:W3CDTF">2019-05-29T16:42:40Z</dcterms:created>
  <dcterms:modified xsi:type="dcterms:W3CDTF">2019-06-04T15:56:11Z</dcterms:modified>
</cp:coreProperties>
</file>

<file path=docProps/thumbnail.jpeg>
</file>