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9144000" cy="6858000" type="letter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831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94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2020 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936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May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6364663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3763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7372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June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0024932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8371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3962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July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0284275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4014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57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August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1372664"/>
              </p:ext>
            </p:extLst>
          </p:nvPr>
        </p:nvGraphicFramePr>
        <p:xfrm>
          <a:off x="123912" y="1779955"/>
          <a:ext cx="8891899" cy="49704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027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027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0271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296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757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027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027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06676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49577996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4449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707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September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3877962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9259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163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October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6454472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223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024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November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4258014"/>
              </p:ext>
            </p:extLst>
          </p:nvPr>
        </p:nvGraphicFramePr>
        <p:xfrm>
          <a:off x="123912" y="1779955"/>
          <a:ext cx="8926086" cy="49373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515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515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5155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8016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32295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515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515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549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1925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097958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60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990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December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2515946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9621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January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467455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3961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February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8091083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991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456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March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7765187"/>
              </p:ext>
            </p:extLst>
          </p:nvPr>
        </p:nvGraphicFramePr>
        <p:xfrm>
          <a:off x="123912" y="1779955"/>
          <a:ext cx="8874812" cy="496559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6783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6783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67830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044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5217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6783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6783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2846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6639"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5309549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311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046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0" y="139597"/>
            <a:ext cx="4392537" cy="586795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4400" b="1" smtClean="0"/>
              <a:t>April</a:t>
            </a:r>
            <a:r>
              <a:rPr lang="en-US" sz="2400" b="1" smtClean="0"/>
              <a:t> </a:t>
            </a:r>
            <a:r>
              <a:rPr lang="en-US" sz="2400" b="1" i="1" smtClean="0"/>
              <a:t>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95336099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4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5</a:t>
                      </a:r>
                      <a:endParaRPr lang="en-US" sz="1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12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13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16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19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21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22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23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24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25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26</a:t>
                      </a:r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1400" smtClean="0"/>
                        <a:t>27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28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29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smtClean="0"/>
                        <a:t>30</a:t>
                      </a:r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0640275"/>
              </p:ext>
            </p:extLst>
          </p:nvPr>
        </p:nvGraphicFramePr>
        <p:xfrm>
          <a:off x="4572000" y="764610"/>
          <a:ext cx="4423872" cy="97018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970185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  <p:sp>
        <p:nvSpPr>
          <p:cNvPr id="6" name="Rounded Rectangle 5"/>
          <p:cNvSpPr/>
          <p:nvPr/>
        </p:nvSpPr>
        <p:spPr>
          <a:xfrm>
            <a:off x="153824" y="136733"/>
            <a:ext cx="4298535" cy="164079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973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601</TotalTime>
  <Words>595</Words>
  <Application>Microsoft Office PowerPoint</Application>
  <PresentationFormat>Letter Paper (8.5x11 in)</PresentationFormat>
  <Paragraphs>512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2020 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26</cp:revision>
  <cp:lastPrinted>2019-06-03T16:08:46Z</cp:lastPrinted>
  <dcterms:created xsi:type="dcterms:W3CDTF">2019-05-29T16:42:40Z</dcterms:created>
  <dcterms:modified xsi:type="dcterms:W3CDTF">2019-06-04T13:07:58Z</dcterms:modified>
</cp:coreProperties>
</file>

<file path=docProps/thumbnail.jpeg>
</file>