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9144000" cy="6858000" type="letter"/>
  <p:notesSz cx="7019925" cy="93059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1482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957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47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700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694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98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130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039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198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98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102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54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16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2020 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05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6221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May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4077624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31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61823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38675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June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3087652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155171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55576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July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7095191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30020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7557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August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1162475"/>
              </p:ext>
            </p:extLst>
          </p:nvPr>
        </p:nvGraphicFramePr>
        <p:xfrm>
          <a:off x="123911" y="1779955"/>
          <a:ext cx="8900446" cy="496247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0614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r>
                        <a:rPr lang="en-US" sz="2000" smtClean="0"/>
                        <a:t>30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71417643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210310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5493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September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8495799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337823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854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4125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October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16023102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28618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1292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November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5202008"/>
              </p:ext>
            </p:extLst>
          </p:nvPr>
        </p:nvGraphicFramePr>
        <p:xfrm>
          <a:off x="123911" y="1779955"/>
          <a:ext cx="8908993" cy="497048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2713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2713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2713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5492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993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2713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2713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06676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767454">
                <a:tc>
                  <a:txBody>
                    <a:bodyPr/>
                    <a:lstStyle/>
                    <a:p>
                      <a:r>
                        <a:rPr lang="en-US" sz="2000" smtClean="0"/>
                        <a:t>30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8970032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32046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5554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December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3756378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138906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022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January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4047365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2446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February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36933556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65347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25478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March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37684506"/>
              </p:ext>
            </p:extLst>
          </p:nvPr>
        </p:nvGraphicFramePr>
        <p:xfrm>
          <a:off x="123911" y="1779955"/>
          <a:ext cx="8900446" cy="496247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06142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766119">
                <a:tc>
                  <a:txBody>
                    <a:bodyPr/>
                    <a:lstStyle/>
                    <a:p>
                      <a:r>
                        <a:rPr lang="en-US" sz="2000" smtClean="0"/>
                        <a:t>30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7948431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368347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23686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9463" y="148143"/>
            <a:ext cx="4238713" cy="1595199"/>
          </a:xfrm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>
            <a:noAutofit/>
          </a:bodyPr>
          <a:lstStyle/>
          <a:p>
            <a:r>
              <a:rPr lang="en-US" sz="6600" b="1" i="1" smtClean="0"/>
              <a:t>April</a:t>
            </a:r>
            <a:r>
              <a:rPr lang="en-US" sz="2400" b="1"/>
              <a:t/>
            </a:r>
            <a:br>
              <a:rPr lang="en-US" sz="2400" b="1"/>
            </a:br>
            <a:r>
              <a:rPr lang="en-US" sz="2400" b="1" smtClean="0"/>
              <a:t>                                                 2020</a:t>
            </a:r>
            <a:endParaRPr lang="en-US" sz="2400" b="1" i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2024307"/>
              </p:ext>
            </p:extLst>
          </p:nvPr>
        </p:nvGraphicFramePr>
        <p:xfrm>
          <a:off x="123912" y="1779955"/>
          <a:ext cx="8900446" cy="4942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71492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314230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1228756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271492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342551"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Mon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Tues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Wed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Thurs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Fri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Sat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smtClean="0"/>
                        <a:t>Sun</a:t>
                      </a:r>
                      <a:endParaRPr lang="en-US" sz="18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4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5</a:t>
                      </a:r>
                      <a:endParaRPr lang="en-US" sz="20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12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13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16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19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21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22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23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24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25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26</a:t>
                      </a:r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915312">
                <a:tc>
                  <a:txBody>
                    <a:bodyPr/>
                    <a:lstStyle/>
                    <a:p>
                      <a:r>
                        <a:rPr lang="en-US" sz="2000" smtClean="0"/>
                        <a:t>27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28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29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smtClean="0"/>
                        <a:t>30</a:t>
                      </a:r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0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40685"/>
              </p:ext>
            </p:extLst>
          </p:nvPr>
        </p:nvGraphicFramePr>
        <p:xfrm>
          <a:off x="4572000" y="213646"/>
          <a:ext cx="4423872" cy="15211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423872">
                  <a:extLst>
                    <a:ext uri="{9D8B030D-6E8A-4147-A177-3AD203B41FA5}">
                      <a16:colId xmlns:a16="http://schemas.microsoft.com/office/drawing/2014/main" val="2285321384"/>
                    </a:ext>
                  </a:extLst>
                </a:gridCol>
              </a:tblGrid>
              <a:tr h="1521150">
                <a:tc>
                  <a:txBody>
                    <a:bodyPr/>
                    <a:lstStyle/>
                    <a:p>
                      <a:r>
                        <a:rPr lang="en-US" i="1" smtClean="0"/>
                        <a:t>Notes</a:t>
                      </a:r>
                      <a:r>
                        <a:rPr lang="en-US" baseline="0" smtClean="0"/>
                        <a:t>  _______________________________</a:t>
                      </a:r>
                    </a:p>
                    <a:p>
                      <a:r>
                        <a:rPr lang="en-US" baseline="0" smtClean="0"/>
                        <a:t>____________________________________________________________________________________________________________________________________________________</a:t>
                      </a:r>
                      <a:endParaRPr lang="en-US"/>
                    </a:p>
                  </a:txBody>
                  <a:tcPr>
                    <a:lnL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631130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832101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117</TotalTime>
  <Words>548</Words>
  <Application>Microsoft Office PowerPoint</Application>
  <PresentationFormat>Letter Paper (8.5x11 in)</PresentationFormat>
  <Paragraphs>501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2020 Calendar Cover Title</vt:lpstr>
      <vt:lpstr>Insert Picture Here</vt:lpstr>
      <vt:lpstr>January                                                  2020</vt:lpstr>
      <vt:lpstr>Insert Picture Here</vt:lpstr>
      <vt:lpstr>February                                                  2020</vt:lpstr>
      <vt:lpstr>Insert Picture Here</vt:lpstr>
      <vt:lpstr>March                                                  2020</vt:lpstr>
      <vt:lpstr>Insert Picture Here</vt:lpstr>
      <vt:lpstr>April                                                  2020</vt:lpstr>
      <vt:lpstr>Insert Picture Here</vt:lpstr>
      <vt:lpstr>May                                                  2020</vt:lpstr>
      <vt:lpstr>Insert Picture Here</vt:lpstr>
      <vt:lpstr>June                                                  2020</vt:lpstr>
      <vt:lpstr>Insert Picture Here</vt:lpstr>
      <vt:lpstr>July                                                  2020</vt:lpstr>
      <vt:lpstr>Insert Picture Here</vt:lpstr>
      <vt:lpstr>August                                                  2020</vt:lpstr>
      <vt:lpstr>Insert Picture Here</vt:lpstr>
      <vt:lpstr>September                                                  2020</vt:lpstr>
      <vt:lpstr>Insert Picture Here</vt:lpstr>
      <vt:lpstr>October                                                  2020</vt:lpstr>
      <vt:lpstr>Insert Picture Here</vt:lpstr>
      <vt:lpstr>November                                                  2020</vt:lpstr>
      <vt:lpstr>Insert Picture Here</vt:lpstr>
      <vt:lpstr>December                                                  2020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25</cp:revision>
  <cp:lastPrinted>2019-06-03T16:08:46Z</cp:lastPrinted>
  <dcterms:created xsi:type="dcterms:W3CDTF">2019-05-29T16:42:40Z</dcterms:created>
  <dcterms:modified xsi:type="dcterms:W3CDTF">2019-06-04T14:35:27Z</dcterms:modified>
</cp:coreProperties>
</file>

<file path=docProps/thumbnail.jpeg>
</file>