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68" r:id="rId2"/>
    <p:sldId id="269" r:id="rId3"/>
    <p:sldId id="256" r:id="rId4"/>
    <p:sldId id="270" r:id="rId5"/>
    <p:sldId id="257" r:id="rId6"/>
    <p:sldId id="271" r:id="rId7"/>
    <p:sldId id="258" r:id="rId8"/>
    <p:sldId id="272" r:id="rId9"/>
    <p:sldId id="259" r:id="rId10"/>
    <p:sldId id="273" r:id="rId11"/>
    <p:sldId id="260" r:id="rId12"/>
    <p:sldId id="274" r:id="rId13"/>
    <p:sldId id="261" r:id="rId14"/>
    <p:sldId id="275" r:id="rId15"/>
    <p:sldId id="262" r:id="rId16"/>
    <p:sldId id="276" r:id="rId17"/>
    <p:sldId id="263" r:id="rId18"/>
    <p:sldId id="277" r:id="rId19"/>
    <p:sldId id="264" r:id="rId20"/>
    <p:sldId id="278" r:id="rId21"/>
    <p:sldId id="265" r:id="rId22"/>
    <p:sldId id="279" r:id="rId23"/>
    <p:sldId id="266" r:id="rId24"/>
    <p:sldId id="280" r:id="rId25"/>
    <p:sldId id="267" r:id="rId26"/>
    <p:sldId id="281" r:id="rId27"/>
  </p:sldIdLst>
  <p:sldSz cx="9144000" cy="6858000" type="letter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 showGuides="1">
      <p:cViewPr varScale="1">
        <p:scale>
          <a:sx n="112" d="100"/>
          <a:sy n="112" d="100"/>
        </p:scale>
        <p:origin x="1482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5/29/2019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39579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5/29/2019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64710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5/29/2019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17004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5/29/2019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16943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5/29/2019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79850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5/29/2019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71304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5/29/2019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70390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5/29/2019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71983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5/29/2019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95981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5/29/2019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01026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5/29/2019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55546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C2134B-78DB-41A9-8F00-3B48C1B9147C}" type="datetimeFigureOut">
              <a:rPr lang="en-US" smtClean="0"/>
              <a:t>5/29/2019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90167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55" y="2005919"/>
            <a:ext cx="7886700" cy="1325563"/>
          </a:xfrm>
        </p:spPr>
        <p:txBody>
          <a:bodyPr/>
          <a:lstStyle/>
          <a:p>
            <a:pPr algn="ctr"/>
            <a:r>
              <a:rPr lang="en-US" smtClean="0"/>
              <a:t>Calendar Cover Title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6510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55" y="2005919"/>
            <a:ext cx="7886700" cy="1325563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5474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91797" y="438700"/>
            <a:ext cx="7772400" cy="766257"/>
          </a:xfrm>
        </p:spPr>
        <p:txBody>
          <a:bodyPr>
            <a:normAutofit fontScale="90000"/>
          </a:bodyPr>
          <a:lstStyle/>
          <a:p>
            <a:r>
              <a:rPr lang="en-US" smtClean="0"/>
              <a:t>May </a:t>
            </a:r>
            <a:r>
              <a:rPr lang="en-US" smtClean="0"/>
              <a:t>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64963395"/>
              </p:ext>
            </p:extLst>
          </p:nvPr>
        </p:nvGraphicFramePr>
        <p:xfrm>
          <a:off x="196550" y="1277359"/>
          <a:ext cx="7101557" cy="536272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14508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051034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12082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980409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368531"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Mon</a:t>
                      </a:r>
                      <a:endParaRPr lang="en-US" sz="18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Tues</a:t>
                      </a:r>
                      <a:endParaRPr lang="en-US" sz="18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Wed</a:t>
                      </a:r>
                      <a:endParaRPr lang="en-US" sz="18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Thurs</a:t>
                      </a:r>
                      <a:endParaRPr lang="en-US" sz="18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Fri</a:t>
                      </a:r>
                      <a:endParaRPr lang="en-US" sz="18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Sat</a:t>
                      </a:r>
                      <a:endParaRPr lang="en-US" sz="18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Sun</a:t>
                      </a:r>
                      <a:endParaRPr lang="en-US" sz="1800" b="1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3</a:t>
                      </a:r>
                      <a:endParaRPr lang="en-US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r>
                        <a:rPr lang="en-US" sz="1800" smtClean="0"/>
                        <a:t>4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5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6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7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8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9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10</a:t>
                      </a:r>
                      <a:endParaRPr lang="en-US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r>
                        <a:rPr lang="en-US" sz="1800" smtClean="0"/>
                        <a:t>11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12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13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14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15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16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17</a:t>
                      </a:r>
                      <a:endParaRPr lang="en-US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r>
                        <a:rPr lang="en-US" sz="1800" smtClean="0"/>
                        <a:t>18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19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20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21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22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23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24</a:t>
                      </a:r>
                      <a:endParaRPr lang="en-US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r>
                        <a:rPr lang="en-US" sz="1800" smtClean="0"/>
                        <a:t>25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26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27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28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29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30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31</a:t>
                      </a:r>
                      <a:endParaRPr lang="en-US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87100240"/>
              </p:ext>
            </p:extLst>
          </p:nvPr>
        </p:nvGraphicFramePr>
        <p:xfrm>
          <a:off x="7369323" y="1268813"/>
          <a:ext cx="1663582" cy="18338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63582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____________________________________________________________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40891561"/>
              </p:ext>
            </p:extLst>
          </p:nvPr>
        </p:nvGraphicFramePr>
        <p:xfrm>
          <a:off x="7372350" y="3179920"/>
          <a:ext cx="1660554" cy="18338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60554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____________________________________________________________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91299992"/>
              </p:ext>
            </p:extLst>
          </p:nvPr>
        </p:nvGraphicFramePr>
        <p:xfrm>
          <a:off x="7367954" y="5096397"/>
          <a:ext cx="1656405" cy="15595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56405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54608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55" y="2005919"/>
            <a:ext cx="7886700" cy="1325563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0477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91797" y="438700"/>
            <a:ext cx="7772400" cy="766257"/>
          </a:xfrm>
        </p:spPr>
        <p:txBody>
          <a:bodyPr>
            <a:normAutofit fontScale="90000"/>
          </a:bodyPr>
          <a:lstStyle/>
          <a:p>
            <a:r>
              <a:rPr lang="en-US" smtClean="0"/>
              <a:t>June </a:t>
            </a:r>
            <a:r>
              <a:rPr lang="en-US" smtClean="0"/>
              <a:t>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11386361"/>
              </p:ext>
            </p:extLst>
          </p:nvPr>
        </p:nvGraphicFramePr>
        <p:xfrm>
          <a:off x="196550" y="1277359"/>
          <a:ext cx="7101557" cy="536272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14508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051034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12082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980409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368531"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Mon</a:t>
                      </a:r>
                      <a:endParaRPr lang="en-US" sz="18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Tues</a:t>
                      </a:r>
                      <a:endParaRPr lang="en-US" sz="18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Wed</a:t>
                      </a:r>
                      <a:endParaRPr lang="en-US" sz="18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Thurs</a:t>
                      </a:r>
                      <a:endParaRPr lang="en-US" sz="18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Fri</a:t>
                      </a:r>
                      <a:endParaRPr lang="en-US" sz="18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Sat</a:t>
                      </a:r>
                      <a:endParaRPr lang="en-US" sz="18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Sun</a:t>
                      </a:r>
                      <a:endParaRPr lang="en-US" sz="1800" b="1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r>
                        <a:rPr lang="en-US" sz="1800" smtClean="0"/>
                        <a:t>1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3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4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5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6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7</a:t>
                      </a:r>
                      <a:endParaRPr lang="en-US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r>
                        <a:rPr lang="en-US" sz="1800" smtClean="0"/>
                        <a:t>8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9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10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11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12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13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14</a:t>
                      </a:r>
                      <a:endParaRPr lang="en-US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r>
                        <a:rPr lang="en-US" sz="1800" smtClean="0"/>
                        <a:t>15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16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17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18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19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20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21</a:t>
                      </a:r>
                      <a:endParaRPr lang="en-US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r>
                        <a:rPr lang="en-US" sz="1800" smtClean="0"/>
                        <a:t>22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23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24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25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26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27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28</a:t>
                      </a:r>
                      <a:endParaRPr lang="en-US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r>
                        <a:rPr lang="en-US" sz="1800" smtClean="0"/>
                        <a:t>29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30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87100240"/>
              </p:ext>
            </p:extLst>
          </p:nvPr>
        </p:nvGraphicFramePr>
        <p:xfrm>
          <a:off x="7369323" y="1268813"/>
          <a:ext cx="1663582" cy="18338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63582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____________________________________________________________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40891561"/>
              </p:ext>
            </p:extLst>
          </p:nvPr>
        </p:nvGraphicFramePr>
        <p:xfrm>
          <a:off x="7372350" y="3179920"/>
          <a:ext cx="1660554" cy="18338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60554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____________________________________________________________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91299992"/>
              </p:ext>
            </p:extLst>
          </p:nvPr>
        </p:nvGraphicFramePr>
        <p:xfrm>
          <a:off x="7367954" y="5096397"/>
          <a:ext cx="1656405" cy="15595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56405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9607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55" y="2005919"/>
            <a:ext cx="7886700" cy="1325563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7872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91797" y="438700"/>
            <a:ext cx="7772400" cy="766257"/>
          </a:xfrm>
        </p:spPr>
        <p:txBody>
          <a:bodyPr>
            <a:normAutofit fontScale="90000"/>
          </a:bodyPr>
          <a:lstStyle/>
          <a:p>
            <a:r>
              <a:rPr lang="en-US" smtClean="0"/>
              <a:t>July </a:t>
            </a:r>
            <a:r>
              <a:rPr lang="en-US" smtClean="0"/>
              <a:t>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88008682"/>
              </p:ext>
            </p:extLst>
          </p:nvPr>
        </p:nvGraphicFramePr>
        <p:xfrm>
          <a:off x="196550" y="1277359"/>
          <a:ext cx="7101557" cy="536272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14508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051034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12082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980409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368531"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Mon</a:t>
                      </a:r>
                      <a:endParaRPr lang="en-US" sz="18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Tues</a:t>
                      </a:r>
                      <a:endParaRPr lang="en-US" sz="18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Wed</a:t>
                      </a:r>
                      <a:endParaRPr lang="en-US" sz="18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Thurs</a:t>
                      </a:r>
                      <a:endParaRPr lang="en-US" sz="18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Fri</a:t>
                      </a:r>
                      <a:endParaRPr lang="en-US" sz="18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Sat</a:t>
                      </a:r>
                      <a:endParaRPr lang="en-US" sz="18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Sun</a:t>
                      </a:r>
                      <a:endParaRPr lang="en-US" sz="1800" b="1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3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4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5</a:t>
                      </a:r>
                      <a:endParaRPr lang="en-US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r>
                        <a:rPr lang="en-US" sz="1800" smtClean="0"/>
                        <a:t>6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7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8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9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10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11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12</a:t>
                      </a:r>
                      <a:endParaRPr lang="en-US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r>
                        <a:rPr lang="en-US" sz="1800" smtClean="0"/>
                        <a:t>13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14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15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16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17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18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19</a:t>
                      </a:r>
                      <a:endParaRPr lang="en-US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r>
                        <a:rPr lang="en-US" sz="1800" smtClean="0"/>
                        <a:t>20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21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22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23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24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25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26</a:t>
                      </a:r>
                      <a:endParaRPr lang="en-US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r>
                        <a:rPr lang="en-US" sz="1800" smtClean="0"/>
                        <a:t>27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28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29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30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31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87100240"/>
              </p:ext>
            </p:extLst>
          </p:nvPr>
        </p:nvGraphicFramePr>
        <p:xfrm>
          <a:off x="7369323" y="1268813"/>
          <a:ext cx="1663582" cy="18338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63582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____________________________________________________________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40891561"/>
              </p:ext>
            </p:extLst>
          </p:nvPr>
        </p:nvGraphicFramePr>
        <p:xfrm>
          <a:off x="7372350" y="3179920"/>
          <a:ext cx="1660554" cy="18338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60554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____________________________________________________________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91299992"/>
              </p:ext>
            </p:extLst>
          </p:nvPr>
        </p:nvGraphicFramePr>
        <p:xfrm>
          <a:off x="7367954" y="5096397"/>
          <a:ext cx="1656405" cy="15595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56405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18290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55" y="2005919"/>
            <a:ext cx="7886700" cy="1325563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2404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91797" y="438700"/>
            <a:ext cx="7772400" cy="766257"/>
          </a:xfrm>
        </p:spPr>
        <p:txBody>
          <a:bodyPr>
            <a:normAutofit fontScale="90000"/>
          </a:bodyPr>
          <a:lstStyle/>
          <a:p>
            <a:r>
              <a:rPr lang="en-US" smtClean="0"/>
              <a:t>August </a:t>
            </a:r>
            <a:r>
              <a:rPr lang="en-US" smtClean="0"/>
              <a:t>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98423165"/>
              </p:ext>
            </p:extLst>
          </p:nvPr>
        </p:nvGraphicFramePr>
        <p:xfrm>
          <a:off x="196550" y="1277359"/>
          <a:ext cx="7101557" cy="543391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14508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051034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12082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980409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311658"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Mon</a:t>
                      </a:r>
                      <a:endParaRPr lang="en-US" sz="18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Tues</a:t>
                      </a:r>
                      <a:endParaRPr lang="en-US" sz="18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Wed</a:t>
                      </a:r>
                      <a:endParaRPr lang="en-US" sz="18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Thurs</a:t>
                      </a:r>
                      <a:endParaRPr lang="en-US" sz="18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Fri</a:t>
                      </a:r>
                      <a:endParaRPr lang="en-US" sz="18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Sat</a:t>
                      </a:r>
                      <a:endParaRPr lang="en-US" sz="18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Sun</a:t>
                      </a:r>
                      <a:endParaRPr lang="en-US" sz="1800" b="1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844693"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</a:t>
                      </a:r>
                      <a:endParaRPr lang="en-US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844693">
                <a:tc>
                  <a:txBody>
                    <a:bodyPr/>
                    <a:lstStyle/>
                    <a:p>
                      <a:r>
                        <a:rPr lang="en-US" sz="1800" smtClean="0"/>
                        <a:t>3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4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5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6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7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8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9</a:t>
                      </a:r>
                      <a:endParaRPr lang="en-US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844693">
                <a:tc>
                  <a:txBody>
                    <a:bodyPr/>
                    <a:lstStyle/>
                    <a:p>
                      <a:r>
                        <a:rPr lang="en-US" sz="1800" smtClean="0"/>
                        <a:t>10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11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12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13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14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15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16</a:t>
                      </a:r>
                      <a:endParaRPr lang="en-US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844693">
                <a:tc>
                  <a:txBody>
                    <a:bodyPr/>
                    <a:lstStyle/>
                    <a:p>
                      <a:r>
                        <a:rPr lang="en-US" sz="1800" smtClean="0"/>
                        <a:t>17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18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19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20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21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22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23</a:t>
                      </a:r>
                      <a:endParaRPr lang="en-US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844693">
                <a:tc>
                  <a:txBody>
                    <a:bodyPr/>
                    <a:lstStyle/>
                    <a:p>
                      <a:r>
                        <a:rPr lang="en-US" sz="1800" smtClean="0"/>
                        <a:t>24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25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26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27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28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29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30</a:t>
                      </a:r>
                      <a:endParaRPr lang="en-US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  <a:tr h="844693">
                <a:tc>
                  <a:txBody>
                    <a:bodyPr/>
                    <a:lstStyle/>
                    <a:p>
                      <a:r>
                        <a:rPr lang="en-US" sz="1800" smtClean="0"/>
                        <a:t>31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70005017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87100240"/>
              </p:ext>
            </p:extLst>
          </p:nvPr>
        </p:nvGraphicFramePr>
        <p:xfrm>
          <a:off x="7369323" y="1268813"/>
          <a:ext cx="1663582" cy="18338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63582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____________________________________________________________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40891561"/>
              </p:ext>
            </p:extLst>
          </p:nvPr>
        </p:nvGraphicFramePr>
        <p:xfrm>
          <a:off x="7372350" y="3179920"/>
          <a:ext cx="1660554" cy="18338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60554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____________________________________________________________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91299992"/>
              </p:ext>
            </p:extLst>
          </p:nvPr>
        </p:nvGraphicFramePr>
        <p:xfrm>
          <a:off x="7367954" y="5096397"/>
          <a:ext cx="1656405" cy="15595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56405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15061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55" y="2005919"/>
            <a:ext cx="7886700" cy="1325563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6149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91797" y="438700"/>
            <a:ext cx="7772400" cy="766257"/>
          </a:xfrm>
        </p:spPr>
        <p:txBody>
          <a:bodyPr>
            <a:normAutofit fontScale="90000"/>
          </a:bodyPr>
          <a:lstStyle/>
          <a:p>
            <a:r>
              <a:rPr lang="en-US" smtClean="0"/>
              <a:t>September </a:t>
            </a:r>
            <a:r>
              <a:rPr lang="en-US" smtClean="0"/>
              <a:t>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90475996"/>
              </p:ext>
            </p:extLst>
          </p:nvPr>
        </p:nvGraphicFramePr>
        <p:xfrm>
          <a:off x="196550" y="1277359"/>
          <a:ext cx="7101557" cy="536272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14508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051034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12082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980409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368531"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Mon</a:t>
                      </a:r>
                      <a:endParaRPr lang="en-US" sz="18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Tues</a:t>
                      </a:r>
                      <a:endParaRPr lang="en-US" sz="18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Wed</a:t>
                      </a:r>
                      <a:endParaRPr lang="en-US" sz="18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Thurs</a:t>
                      </a:r>
                      <a:endParaRPr lang="en-US" sz="18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Fri</a:t>
                      </a:r>
                      <a:endParaRPr lang="en-US" sz="18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Sat</a:t>
                      </a:r>
                      <a:endParaRPr lang="en-US" sz="18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Sun</a:t>
                      </a:r>
                      <a:endParaRPr lang="en-US" sz="1800" b="1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3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4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5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6</a:t>
                      </a:r>
                      <a:endParaRPr lang="en-US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r>
                        <a:rPr lang="en-US" sz="1800" smtClean="0"/>
                        <a:t>7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8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9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10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11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12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13</a:t>
                      </a:r>
                      <a:endParaRPr lang="en-US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r>
                        <a:rPr lang="en-US" sz="1800" smtClean="0"/>
                        <a:t>14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15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16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17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18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19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20</a:t>
                      </a:r>
                      <a:endParaRPr lang="en-US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r>
                        <a:rPr lang="en-US" sz="1800" smtClean="0"/>
                        <a:t>21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22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23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24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25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26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27</a:t>
                      </a:r>
                      <a:endParaRPr lang="en-US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r>
                        <a:rPr lang="en-US" sz="1800" smtClean="0"/>
                        <a:t>28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29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30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87100240"/>
              </p:ext>
            </p:extLst>
          </p:nvPr>
        </p:nvGraphicFramePr>
        <p:xfrm>
          <a:off x="7369323" y="1268813"/>
          <a:ext cx="1663582" cy="18338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63582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____________________________________________________________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40891561"/>
              </p:ext>
            </p:extLst>
          </p:nvPr>
        </p:nvGraphicFramePr>
        <p:xfrm>
          <a:off x="7372350" y="3179920"/>
          <a:ext cx="1660554" cy="18338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60554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____________________________________________________________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91299992"/>
              </p:ext>
            </p:extLst>
          </p:nvPr>
        </p:nvGraphicFramePr>
        <p:xfrm>
          <a:off x="7367954" y="5096397"/>
          <a:ext cx="1656405" cy="15595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56405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62262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55" y="2005919"/>
            <a:ext cx="7886700" cy="1325563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0489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55" y="2005919"/>
            <a:ext cx="7886700" cy="1325563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3980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91797" y="438700"/>
            <a:ext cx="7772400" cy="766257"/>
          </a:xfrm>
        </p:spPr>
        <p:txBody>
          <a:bodyPr>
            <a:normAutofit fontScale="90000"/>
          </a:bodyPr>
          <a:lstStyle/>
          <a:p>
            <a:r>
              <a:rPr lang="en-US" smtClean="0"/>
              <a:t>October </a:t>
            </a:r>
            <a:r>
              <a:rPr lang="en-US" smtClean="0"/>
              <a:t>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47988753"/>
              </p:ext>
            </p:extLst>
          </p:nvPr>
        </p:nvGraphicFramePr>
        <p:xfrm>
          <a:off x="196550" y="1277359"/>
          <a:ext cx="7101557" cy="536272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14508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051034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12082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980409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368531"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Mon</a:t>
                      </a:r>
                      <a:endParaRPr lang="en-US" sz="18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Tues</a:t>
                      </a:r>
                      <a:endParaRPr lang="en-US" sz="18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Wed</a:t>
                      </a:r>
                      <a:endParaRPr lang="en-US" sz="18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Thurs</a:t>
                      </a:r>
                      <a:endParaRPr lang="en-US" sz="18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Fri</a:t>
                      </a:r>
                      <a:endParaRPr lang="en-US" sz="18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Sat</a:t>
                      </a:r>
                      <a:endParaRPr lang="en-US" sz="18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Sun</a:t>
                      </a:r>
                      <a:endParaRPr lang="en-US" sz="1800" b="1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3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4</a:t>
                      </a:r>
                      <a:endParaRPr lang="en-US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r>
                        <a:rPr lang="en-US" sz="1800" smtClean="0"/>
                        <a:t>5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6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7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8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9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10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11</a:t>
                      </a:r>
                      <a:endParaRPr lang="en-US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r>
                        <a:rPr lang="en-US" sz="1800" smtClean="0"/>
                        <a:t>12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13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14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15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16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17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18</a:t>
                      </a:r>
                      <a:endParaRPr lang="en-US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r>
                        <a:rPr lang="en-US" sz="1800" smtClean="0"/>
                        <a:t>19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20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21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22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23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24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25</a:t>
                      </a:r>
                      <a:endParaRPr lang="en-US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r>
                        <a:rPr lang="en-US" sz="1800" smtClean="0"/>
                        <a:t>26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27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28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29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30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31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87100240"/>
              </p:ext>
            </p:extLst>
          </p:nvPr>
        </p:nvGraphicFramePr>
        <p:xfrm>
          <a:off x="7369323" y="1268813"/>
          <a:ext cx="1663582" cy="18338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63582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____________________________________________________________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40891561"/>
              </p:ext>
            </p:extLst>
          </p:nvPr>
        </p:nvGraphicFramePr>
        <p:xfrm>
          <a:off x="7372350" y="3179920"/>
          <a:ext cx="1660554" cy="18338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60554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____________________________________________________________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91299992"/>
              </p:ext>
            </p:extLst>
          </p:nvPr>
        </p:nvGraphicFramePr>
        <p:xfrm>
          <a:off x="7367954" y="5096397"/>
          <a:ext cx="1656405" cy="15595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56405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65021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55" y="2005919"/>
            <a:ext cx="7886700" cy="1325563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8934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91797" y="438700"/>
            <a:ext cx="7772400" cy="766257"/>
          </a:xfrm>
        </p:spPr>
        <p:txBody>
          <a:bodyPr>
            <a:normAutofit fontScale="90000"/>
          </a:bodyPr>
          <a:lstStyle/>
          <a:p>
            <a:r>
              <a:rPr lang="en-US" smtClean="0"/>
              <a:t>November </a:t>
            </a:r>
            <a:r>
              <a:rPr lang="en-US" smtClean="0"/>
              <a:t>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03020092"/>
              </p:ext>
            </p:extLst>
          </p:nvPr>
        </p:nvGraphicFramePr>
        <p:xfrm>
          <a:off x="196550" y="1277359"/>
          <a:ext cx="7118651" cy="541781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16950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016950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053564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14518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982769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016950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016950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310668"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Mon</a:t>
                      </a:r>
                      <a:endParaRPr lang="en-US" sz="18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Tues</a:t>
                      </a:r>
                      <a:endParaRPr lang="en-US" sz="18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Wed</a:t>
                      </a:r>
                      <a:endParaRPr lang="en-US" sz="18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Thurs</a:t>
                      </a:r>
                      <a:endParaRPr lang="en-US" sz="18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Fri</a:t>
                      </a:r>
                      <a:endParaRPr lang="en-US" sz="18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Sat</a:t>
                      </a:r>
                      <a:endParaRPr lang="en-US" sz="18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Sun</a:t>
                      </a:r>
                      <a:endParaRPr lang="en-US" sz="1800" b="1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842009"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</a:t>
                      </a:r>
                      <a:endParaRPr lang="en-US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842009">
                <a:tc>
                  <a:txBody>
                    <a:bodyPr/>
                    <a:lstStyle/>
                    <a:p>
                      <a:r>
                        <a:rPr lang="en-US" sz="1800" smtClean="0"/>
                        <a:t>2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3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4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5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6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7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8</a:t>
                      </a:r>
                      <a:endParaRPr lang="en-US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842009">
                <a:tc>
                  <a:txBody>
                    <a:bodyPr/>
                    <a:lstStyle/>
                    <a:p>
                      <a:r>
                        <a:rPr lang="en-US" sz="1800" smtClean="0"/>
                        <a:t>9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10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11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12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13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14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15</a:t>
                      </a:r>
                      <a:endParaRPr lang="en-US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842009">
                <a:tc>
                  <a:txBody>
                    <a:bodyPr/>
                    <a:lstStyle/>
                    <a:p>
                      <a:r>
                        <a:rPr lang="en-US" sz="1800" smtClean="0"/>
                        <a:t>16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17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18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19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20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21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22</a:t>
                      </a:r>
                      <a:endParaRPr lang="en-US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842009">
                <a:tc>
                  <a:txBody>
                    <a:bodyPr/>
                    <a:lstStyle/>
                    <a:p>
                      <a:r>
                        <a:rPr lang="en-US" sz="1800" smtClean="0"/>
                        <a:t>23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24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25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26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27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28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29</a:t>
                      </a:r>
                      <a:endParaRPr lang="en-US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  <a:tr h="842009">
                <a:tc>
                  <a:txBody>
                    <a:bodyPr/>
                    <a:lstStyle/>
                    <a:p>
                      <a:r>
                        <a:rPr lang="en-US" sz="1800" smtClean="0"/>
                        <a:t>30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37971389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87100240"/>
              </p:ext>
            </p:extLst>
          </p:nvPr>
        </p:nvGraphicFramePr>
        <p:xfrm>
          <a:off x="7369323" y="1268813"/>
          <a:ext cx="1663582" cy="18338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63582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____________________________________________________________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40891561"/>
              </p:ext>
            </p:extLst>
          </p:nvPr>
        </p:nvGraphicFramePr>
        <p:xfrm>
          <a:off x="7372350" y="3179920"/>
          <a:ext cx="1660554" cy="18338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60554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____________________________________________________________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91299992"/>
              </p:ext>
            </p:extLst>
          </p:nvPr>
        </p:nvGraphicFramePr>
        <p:xfrm>
          <a:off x="7367954" y="5096397"/>
          <a:ext cx="1656405" cy="15595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56405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26258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55" y="2005919"/>
            <a:ext cx="7886700" cy="1325563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3421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91797" y="438700"/>
            <a:ext cx="7772400" cy="766257"/>
          </a:xfrm>
        </p:spPr>
        <p:txBody>
          <a:bodyPr>
            <a:normAutofit fontScale="90000"/>
          </a:bodyPr>
          <a:lstStyle/>
          <a:p>
            <a:r>
              <a:rPr lang="en-US" smtClean="0"/>
              <a:t>December </a:t>
            </a:r>
            <a:r>
              <a:rPr lang="en-US" smtClean="0"/>
              <a:t>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3773602"/>
              </p:ext>
            </p:extLst>
          </p:nvPr>
        </p:nvGraphicFramePr>
        <p:xfrm>
          <a:off x="196550" y="1277359"/>
          <a:ext cx="7101557" cy="536272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14508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051034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12082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980409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368531"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Mon</a:t>
                      </a:r>
                      <a:endParaRPr lang="en-US" sz="18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Tues</a:t>
                      </a:r>
                      <a:endParaRPr lang="en-US" sz="18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Wed</a:t>
                      </a:r>
                      <a:endParaRPr lang="en-US" sz="18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Thurs</a:t>
                      </a:r>
                      <a:endParaRPr lang="en-US" sz="18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Fri</a:t>
                      </a:r>
                      <a:endParaRPr lang="en-US" sz="18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Sat</a:t>
                      </a:r>
                      <a:endParaRPr lang="en-US" sz="18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Sun</a:t>
                      </a:r>
                      <a:endParaRPr lang="en-US" sz="1800" b="1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3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4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5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6</a:t>
                      </a:r>
                      <a:endParaRPr lang="en-US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r>
                        <a:rPr lang="en-US" sz="1800" smtClean="0"/>
                        <a:t>7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8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9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10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11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12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13</a:t>
                      </a:r>
                      <a:endParaRPr lang="en-US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r>
                        <a:rPr lang="en-US" sz="1800" smtClean="0"/>
                        <a:t>14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15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16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17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18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19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20</a:t>
                      </a:r>
                      <a:endParaRPr lang="en-US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r>
                        <a:rPr lang="en-US" sz="1800" smtClean="0"/>
                        <a:t>21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22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23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24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25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26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27</a:t>
                      </a:r>
                      <a:endParaRPr lang="en-US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r>
                        <a:rPr lang="en-US" sz="1800" smtClean="0"/>
                        <a:t>28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29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30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31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87100240"/>
              </p:ext>
            </p:extLst>
          </p:nvPr>
        </p:nvGraphicFramePr>
        <p:xfrm>
          <a:off x="7369323" y="1268813"/>
          <a:ext cx="1663582" cy="18338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63582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____________________________________________________________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40891561"/>
              </p:ext>
            </p:extLst>
          </p:nvPr>
        </p:nvGraphicFramePr>
        <p:xfrm>
          <a:off x="7372350" y="3179920"/>
          <a:ext cx="1660554" cy="18338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60554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____________________________________________________________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91299992"/>
              </p:ext>
            </p:extLst>
          </p:nvPr>
        </p:nvGraphicFramePr>
        <p:xfrm>
          <a:off x="7367954" y="5096397"/>
          <a:ext cx="1656405" cy="15595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56405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03299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55" y="2005919"/>
            <a:ext cx="7886700" cy="1325563"/>
          </a:xfrm>
        </p:spPr>
        <p:txBody>
          <a:bodyPr/>
          <a:lstStyle/>
          <a:p>
            <a:pPr algn="ctr"/>
            <a:r>
              <a:rPr lang="en-US" smtClean="0"/>
              <a:t>Put Your Back Cover image and info here.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7364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91797" y="438700"/>
            <a:ext cx="7772400" cy="766257"/>
          </a:xfrm>
        </p:spPr>
        <p:txBody>
          <a:bodyPr>
            <a:normAutofit fontScale="90000"/>
          </a:bodyPr>
          <a:lstStyle/>
          <a:p>
            <a:r>
              <a:rPr lang="en-US" smtClean="0"/>
              <a:t>January 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30300281"/>
              </p:ext>
            </p:extLst>
          </p:nvPr>
        </p:nvGraphicFramePr>
        <p:xfrm>
          <a:off x="196550" y="1277359"/>
          <a:ext cx="7101557" cy="536272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14508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051034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12082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980409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368531"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Mon</a:t>
                      </a:r>
                      <a:endParaRPr lang="en-US" sz="18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Tues</a:t>
                      </a:r>
                      <a:endParaRPr lang="en-US" sz="18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Wed</a:t>
                      </a:r>
                      <a:endParaRPr lang="en-US" sz="18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Thurs</a:t>
                      </a:r>
                      <a:endParaRPr lang="en-US" sz="18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Fri</a:t>
                      </a:r>
                      <a:endParaRPr lang="en-US" sz="18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Sat</a:t>
                      </a:r>
                      <a:endParaRPr lang="en-US" sz="18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Sun</a:t>
                      </a:r>
                      <a:endParaRPr lang="en-US" sz="1800" b="1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3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4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5</a:t>
                      </a:r>
                      <a:endParaRPr lang="en-US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r>
                        <a:rPr lang="en-US" sz="1800" smtClean="0"/>
                        <a:t>6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7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8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9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10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11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12</a:t>
                      </a:r>
                      <a:endParaRPr lang="en-US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r>
                        <a:rPr lang="en-US" sz="1800" smtClean="0"/>
                        <a:t>13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14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15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16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17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18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19</a:t>
                      </a:r>
                      <a:endParaRPr lang="en-US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r>
                        <a:rPr lang="en-US" sz="1800" smtClean="0"/>
                        <a:t>20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21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22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23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24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25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26</a:t>
                      </a:r>
                      <a:endParaRPr lang="en-US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r>
                        <a:rPr lang="en-US" sz="1800" smtClean="0"/>
                        <a:t>27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28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29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30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31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87100240"/>
              </p:ext>
            </p:extLst>
          </p:nvPr>
        </p:nvGraphicFramePr>
        <p:xfrm>
          <a:off x="7369323" y="1268813"/>
          <a:ext cx="1663582" cy="18338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63582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____________________________________________________________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40891561"/>
              </p:ext>
            </p:extLst>
          </p:nvPr>
        </p:nvGraphicFramePr>
        <p:xfrm>
          <a:off x="7372350" y="3179920"/>
          <a:ext cx="1660554" cy="18338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60554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____________________________________________________________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91299992"/>
              </p:ext>
            </p:extLst>
          </p:nvPr>
        </p:nvGraphicFramePr>
        <p:xfrm>
          <a:off x="7367954" y="5096397"/>
          <a:ext cx="1656405" cy="15595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56405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64363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55" y="2005919"/>
            <a:ext cx="7886700" cy="1325563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4405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91797" y="438700"/>
            <a:ext cx="7772400" cy="766257"/>
          </a:xfrm>
        </p:spPr>
        <p:txBody>
          <a:bodyPr>
            <a:normAutofit fontScale="90000"/>
          </a:bodyPr>
          <a:lstStyle/>
          <a:p>
            <a:r>
              <a:rPr lang="en-US" smtClean="0"/>
              <a:t>February </a:t>
            </a:r>
            <a:r>
              <a:rPr lang="en-US" smtClean="0"/>
              <a:t>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71592564"/>
              </p:ext>
            </p:extLst>
          </p:nvPr>
        </p:nvGraphicFramePr>
        <p:xfrm>
          <a:off x="196550" y="1277359"/>
          <a:ext cx="7101557" cy="536272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14508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051034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12082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980409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368531"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Mon</a:t>
                      </a:r>
                      <a:endParaRPr lang="en-US" sz="18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Tues</a:t>
                      </a:r>
                      <a:endParaRPr lang="en-US" sz="18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Wed</a:t>
                      </a:r>
                      <a:endParaRPr lang="en-US" sz="18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Thurs</a:t>
                      </a:r>
                      <a:endParaRPr lang="en-US" sz="18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Fri</a:t>
                      </a:r>
                      <a:endParaRPr lang="en-US" sz="18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Sat</a:t>
                      </a:r>
                      <a:endParaRPr lang="en-US" sz="18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Sun</a:t>
                      </a:r>
                      <a:endParaRPr lang="en-US" sz="1800" b="1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</a:t>
                      </a:r>
                      <a:endParaRPr lang="en-US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r>
                        <a:rPr lang="en-US" sz="1800" smtClean="0"/>
                        <a:t>3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4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5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6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7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8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9</a:t>
                      </a:r>
                      <a:endParaRPr lang="en-US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r>
                        <a:rPr lang="en-US" sz="1800" smtClean="0"/>
                        <a:t>10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11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12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13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14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15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16</a:t>
                      </a:r>
                      <a:endParaRPr lang="en-US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r>
                        <a:rPr lang="en-US" sz="1800" smtClean="0"/>
                        <a:t>17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18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19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20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21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22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23</a:t>
                      </a:r>
                      <a:endParaRPr lang="en-US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r>
                        <a:rPr lang="en-US" sz="1800" smtClean="0"/>
                        <a:t>24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25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26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27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28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29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87100240"/>
              </p:ext>
            </p:extLst>
          </p:nvPr>
        </p:nvGraphicFramePr>
        <p:xfrm>
          <a:off x="7369323" y="1268813"/>
          <a:ext cx="1663582" cy="18338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63582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____________________________________________________________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40891561"/>
              </p:ext>
            </p:extLst>
          </p:nvPr>
        </p:nvGraphicFramePr>
        <p:xfrm>
          <a:off x="7372350" y="3179920"/>
          <a:ext cx="1660554" cy="18338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60554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____________________________________________________________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91299992"/>
              </p:ext>
            </p:extLst>
          </p:nvPr>
        </p:nvGraphicFramePr>
        <p:xfrm>
          <a:off x="7367954" y="5096397"/>
          <a:ext cx="1656405" cy="15595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56405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62331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55" y="2005919"/>
            <a:ext cx="7886700" cy="1325563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8676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91797" y="438700"/>
            <a:ext cx="7772400" cy="766257"/>
          </a:xfrm>
        </p:spPr>
        <p:txBody>
          <a:bodyPr>
            <a:normAutofit fontScale="90000"/>
          </a:bodyPr>
          <a:lstStyle/>
          <a:p>
            <a:r>
              <a:rPr lang="en-US" smtClean="0"/>
              <a:t>March </a:t>
            </a:r>
            <a:r>
              <a:rPr lang="en-US" smtClean="0"/>
              <a:t>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54384490"/>
              </p:ext>
            </p:extLst>
          </p:nvPr>
        </p:nvGraphicFramePr>
        <p:xfrm>
          <a:off x="196550" y="1277359"/>
          <a:ext cx="7110104" cy="540976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15729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015729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052299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13300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981589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015729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015729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310172"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Mon</a:t>
                      </a:r>
                      <a:endParaRPr lang="en-US" sz="18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Tues</a:t>
                      </a:r>
                      <a:endParaRPr lang="en-US" sz="18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Wed</a:t>
                      </a:r>
                      <a:endParaRPr lang="en-US" sz="18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Thurs</a:t>
                      </a:r>
                      <a:endParaRPr lang="en-US" sz="18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Fri</a:t>
                      </a:r>
                      <a:endParaRPr lang="en-US" sz="18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Sat</a:t>
                      </a:r>
                      <a:endParaRPr lang="en-US" sz="18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Sun</a:t>
                      </a:r>
                      <a:endParaRPr lang="en-US" sz="1800" b="1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840667"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</a:t>
                      </a:r>
                      <a:endParaRPr lang="en-US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840667">
                <a:tc>
                  <a:txBody>
                    <a:bodyPr/>
                    <a:lstStyle/>
                    <a:p>
                      <a:r>
                        <a:rPr lang="en-US" sz="1800" smtClean="0"/>
                        <a:t>2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3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4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5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6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7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8</a:t>
                      </a:r>
                      <a:endParaRPr lang="en-US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840667">
                <a:tc>
                  <a:txBody>
                    <a:bodyPr/>
                    <a:lstStyle/>
                    <a:p>
                      <a:r>
                        <a:rPr lang="en-US" sz="1800" smtClean="0"/>
                        <a:t>9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10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11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12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13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14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15</a:t>
                      </a:r>
                      <a:endParaRPr lang="en-US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840667">
                <a:tc>
                  <a:txBody>
                    <a:bodyPr/>
                    <a:lstStyle/>
                    <a:p>
                      <a:r>
                        <a:rPr lang="en-US" sz="1800" smtClean="0"/>
                        <a:t>16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17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18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19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20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21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22</a:t>
                      </a:r>
                      <a:endParaRPr lang="en-US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840667">
                <a:tc>
                  <a:txBody>
                    <a:bodyPr/>
                    <a:lstStyle/>
                    <a:p>
                      <a:r>
                        <a:rPr lang="en-US" sz="1800" smtClean="0"/>
                        <a:t>23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24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25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26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27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28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29</a:t>
                      </a:r>
                      <a:endParaRPr lang="en-US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  <a:tr h="840667">
                <a:tc>
                  <a:txBody>
                    <a:bodyPr/>
                    <a:lstStyle/>
                    <a:p>
                      <a:r>
                        <a:rPr lang="en-US" sz="1800" smtClean="0"/>
                        <a:t>30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31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21500854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87100240"/>
              </p:ext>
            </p:extLst>
          </p:nvPr>
        </p:nvGraphicFramePr>
        <p:xfrm>
          <a:off x="7369323" y="1268813"/>
          <a:ext cx="1663582" cy="18338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63582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____________________________________________________________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40891561"/>
              </p:ext>
            </p:extLst>
          </p:nvPr>
        </p:nvGraphicFramePr>
        <p:xfrm>
          <a:off x="7372350" y="3179920"/>
          <a:ext cx="1660554" cy="18338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60554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____________________________________________________________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91299992"/>
              </p:ext>
            </p:extLst>
          </p:nvPr>
        </p:nvGraphicFramePr>
        <p:xfrm>
          <a:off x="7367954" y="5096397"/>
          <a:ext cx="1656405" cy="15595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56405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57724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55" y="2005919"/>
            <a:ext cx="7886700" cy="1325563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9027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91797" y="438700"/>
            <a:ext cx="7772400" cy="766257"/>
          </a:xfrm>
        </p:spPr>
        <p:txBody>
          <a:bodyPr>
            <a:normAutofit fontScale="90000"/>
          </a:bodyPr>
          <a:lstStyle/>
          <a:p>
            <a:r>
              <a:rPr lang="en-US" smtClean="0"/>
              <a:t>April </a:t>
            </a:r>
            <a:r>
              <a:rPr lang="en-US" smtClean="0"/>
              <a:t>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71656395"/>
              </p:ext>
            </p:extLst>
          </p:nvPr>
        </p:nvGraphicFramePr>
        <p:xfrm>
          <a:off x="196550" y="1277359"/>
          <a:ext cx="7101557" cy="536272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14508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051034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12082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980409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368531"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Mon</a:t>
                      </a:r>
                      <a:endParaRPr lang="en-US" sz="18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Tues</a:t>
                      </a:r>
                      <a:endParaRPr lang="en-US" sz="18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Wed</a:t>
                      </a:r>
                      <a:endParaRPr lang="en-US" sz="18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Thurs</a:t>
                      </a:r>
                      <a:endParaRPr lang="en-US" sz="18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Fri</a:t>
                      </a:r>
                      <a:endParaRPr lang="en-US" sz="18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Sat</a:t>
                      </a:r>
                      <a:endParaRPr lang="en-US" sz="18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Sun</a:t>
                      </a:r>
                      <a:endParaRPr lang="en-US" sz="1800" b="1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3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4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5</a:t>
                      </a:r>
                      <a:endParaRPr lang="en-US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r>
                        <a:rPr lang="en-US" sz="1800" smtClean="0"/>
                        <a:t>6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7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8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9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10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11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12</a:t>
                      </a:r>
                      <a:endParaRPr lang="en-US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r>
                        <a:rPr lang="en-US" sz="1800" smtClean="0"/>
                        <a:t>13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14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15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16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17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18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19</a:t>
                      </a:r>
                      <a:endParaRPr lang="en-US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r>
                        <a:rPr lang="en-US" sz="1800" smtClean="0"/>
                        <a:t>20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21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22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23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24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25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26</a:t>
                      </a:r>
                      <a:endParaRPr lang="en-US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r>
                        <a:rPr lang="en-US" sz="1800" smtClean="0"/>
                        <a:t>27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28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29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30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87100240"/>
              </p:ext>
            </p:extLst>
          </p:nvPr>
        </p:nvGraphicFramePr>
        <p:xfrm>
          <a:off x="7369323" y="1268813"/>
          <a:ext cx="1663582" cy="18338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63582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____________________________________________________________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40891561"/>
              </p:ext>
            </p:extLst>
          </p:nvPr>
        </p:nvGraphicFramePr>
        <p:xfrm>
          <a:off x="7372350" y="3179920"/>
          <a:ext cx="1660554" cy="18338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60554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____________________________________________________________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91299992"/>
              </p:ext>
            </p:extLst>
          </p:nvPr>
        </p:nvGraphicFramePr>
        <p:xfrm>
          <a:off x="7367954" y="5096397"/>
          <a:ext cx="1656405" cy="15595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56405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63807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55</TotalTime>
  <Words>558</Words>
  <Application>Microsoft Office PowerPoint</Application>
  <PresentationFormat>Letter Paper (8.5x11 in)</PresentationFormat>
  <Paragraphs>512</Paragraphs>
  <Slides>26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0" baseType="lpstr">
      <vt:lpstr>Arial</vt:lpstr>
      <vt:lpstr>Calibri</vt:lpstr>
      <vt:lpstr>Calibri Light</vt:lpstr>
      <vt:lpstr>Office Theme</vt:lpstr>
      <vt:lpstr>Calendar Cover Title</vt:lpstr>
      <vt:lpstr>Insert Picture Here</vt:lpstr>
      <vt:lpstr>January 2020</vt:lpstr>
      <vt:lpstr>Insert Picture Here</vt:lpstr>
      <vt:lpstr>February 2020</vt:lpstr>
      <vt:lpstr>Insert Picture Here</vt:lpstr>
      <vt:lpstr>March 2020</vt:lpstr>
      <vt:lpstr>Insert Picture Here</vt:lpstr>
      <vt:lpstr>April 2020</vt:lpstr>
      <vt:lpstr>Insert Picture Here</vt:lpstr>
      <vt:lpstr>May 2020</vt:lpstr>
      <vt:lpstr>Insert Picture Here</vt:lpstr>
      <vt:lpstr>June 2020</vt:lpstr>
      <vt:lpstr>Insert Picture Here</vt:lpstr>
      <vt:lpstr>July 2020</vt:lpstr>
      <vt:lpstr>Insert Picture Here</vt:lpstr>
      <vt:lpstr>August 2020</vt:lpstr>
      <vt:lpstr>Insert Picture Here</vt:lpstr>
      <vt:lpstr>September 2020</vt:lpstr>
      <vt:lpstr>Insert Picture Here</vt:lpstr>
      <vt:lpstr>October 2020</vt:lpstr>
      <vt:lpstr>Insert Picture Here</vt:lpstr>
      <vt:lpstr>November 2020</vt:lpstr>
      <vt:lpstr>Insert Picture Here</vt:lpstr>
      <vt:lpstr>December 2020</vt:lpstr>
      <vt:lpstr>Put Your Back Cover image and info here.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Amber Jalink</dc:creator>
  <cp:lastModifiedBy>Amber Jalink</cp:lastModifiedBy>
  <cp:revision>17</cp:revision>
  <dcterms:created xsi:type="dcterms:W3CDTF">2019-05-29T16:42:40Z</dcterms:created>
  <dcterms:modified xsi:type="dcterms:W3CDTF">2019-05-29T18:57:35Z</dcterms:modified>
</cp:coreProperties>
</file>