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2910" y="10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3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0536615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42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1094617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400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7874436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931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8841053"/>
              </p:ext>
            </p:extLst>
          </p:nvPr>
        </p:nvGraphicFramePr>
        <p:xfrm>
          <a:off x="132526" y="1234517"/>
          <a:ext cx="658831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118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684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399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27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760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6060979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489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07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5267293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09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5497423"/>
              </p:ext>
            </p:extLst>
          </p:nvPr>
        </p:nvGraphicFramePr>
        <p:xfrm>
          <a:off x="132526" y="1234517"/>
          <a:ext cx="6554023" cy="61721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628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86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771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823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193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284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0974798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0261112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53681004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439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389854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562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8976716"/>
              </p:ext>
            </p:extLst>
          </p:nvPr>
        </p:nvGraphicFramePr>
        <p:xfrm>
          <a:off x="132526" y="1234517"/>
          <a:ext cx="650830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75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52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80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225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458524744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528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8948457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78</TotalTime>
  <Words>534</Words>
  <Application>Microsoft Office PowerPoint</Application>
  <PresentationFormat>Letter Paper (8.5x11 in)</PresentationFormat>
  <Paragraphs>488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24</cp:revision>
  <dcterms:created xsi:type="dcterms:W3CDTF">2019-05-29T16:42:40Z</dcterms:created>
  <dcterms:modified xsi:type="dcterms:W3CDTF">2019-06-04T17:32:27Z</dcterms:modified>
</cp:coreProperties>
</file>

<file path=docProps/thumbnail.jpeg>
</file>