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4690834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4312931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7749767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0316169"/>
              </p:ext>
            </p:extLst>
          </p:nvPr>
        </p:nvGraphicFramePr>
        <p:xfrm>
          <a:off x="132526" y="1234517"/>
          <a:ext cx="658831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118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8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99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7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5907160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102951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7330900"/>
              </p:ext>
            </p:extLst>
          </p:nvPr>
        </p:nvGraphicFramePr>
        <p:xfrm>
          <a:off x="132526" y="1234517"/>
          <a:ext cx="6554023" cy="61721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28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86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77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823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193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51227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334070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5256710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8577755"/>
              </p:ext>
            </p:extLst>
          </p:nvPr>
        </p:nvGraphicFramePr>
        <p:xfrm>
          <a:off x="132526" y="1234517"/>
          <a:ext cx="650830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75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52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80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225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4585247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553541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9362401"/>
              </p:ext>
            </p:extLst>
          </p:nvPr>
        </p:nvGraphicFramePr>
        <p:xfrm>
          <a:off x="131894" y="7522168"/>
          <a:ext cx="6554656" cy="14275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55465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27522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</TotalTime>
  <Words>534</Words>
  <Application>Microsoft Office PowerPoint</Application>
  <PresentationFormat>Letter Paper (8.5x11 in)</PresentationFormat>
  <Paragraphs>488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24</cp:revision>
  <dcterms:created xsi:type="dcterms:W3CDTF">2019-05-29T16:42:40Z</dcterms:created>
  <dcterms:modified xsi:type="dcterms:W3CDTF">2019-06-04T17:34:53Z</dcterms:modified>
</cp:coreProperties>
</file>

<file path=docProps/thumbnail.jpeg>
</file>