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304" r:id="rId3"/>
    <p:sldId id="256" r:id="rId4"/>
    <p:sldId id="305" r:id="rId5"/>
    <p:sldId id="283" r:id="rId6"/>
    <p:sldId id="306" r:id="rId7"/>
    <p:sldId id="285" r:id="rId8"/>
    <p:sldId id="307" r:id="rId9"/>
    <p:sldId id="287" r:id="rId10"/>
    <p:sldId id="308" r:id="rId11"/>
    <p:sldId id="289" r:id="rId12"/>
    <p:sldId id="309" r:id="rId13"/>
    <p:sldId id="291" r:id="rId14"/>
    <p:sldId id="310" r:id="rId15"/>
    <p:sldId id="293" r:id="rId16"/>
    <p:sldId id="311" r:id="rId17"/>
    <p:sldId id="295" r:id="rId18"/>
    <p:sldId id="312" r:id="rId19"/>
    <p:sldId id="297" r:id="rId20"/>
    <p:sldId id="313" r:id="rId21"/>
    <p:sldId id="299" r:id="rId22"/>
    <p:sldId id="314" r:id="rId23"/>
    <p:sldId id="301" r:id="rId24"/>
    <p:sldId id="315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56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48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3078" y="108"/>
      </p:cViewPr>
      <p:guideLst>
        <p:guide orient="horz" pos="2856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6/6/2019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2313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2583424"/>
              </p:ext>
            </p:extLst>
          </p:nvPr>
        </p:nvGraphicFramePr>
        <p:xfrm>
          <a:off x="148591" y="2800352"/>
          <a:ext cx="6560820" cy="462914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4536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9786462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66040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004117"/>
              </p:ext>
            </p:extLst>
          </p:nvPr>
        </p:nvGraphicFramePr>
        <p:xfrm>
          <a:off x="114299" y="2754632"/>
          <a:ext cx="6583681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052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052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16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29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122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052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052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20700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3784285"/>
              </p:ext>
            </p:extLst>
          </p:nvPr>
        </p:nvGraphicFramePr>
        <p:xfrm>
          <a:off x="148593" y="2811779"/>
          <a:ext cx="6549388" cy="460629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5626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1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06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763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3776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096327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181123"/>
              </p:ext>
            </p:extLst>
          </p:nvPr>
        </p:nvGraphicFramePr>
        <p:xfrm>
          <a:off x="114299" y="2777490"/>
          <a:ext cx="6606542" cy="465201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379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379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94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677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5114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379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379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6830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48217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9456398"/>
              </p:ext>
            </p:extLst>
          </p:nvPr>
        </p:nvGraphicFramePr>
        <p:xfrm>
          <a:off x="137160" y="2766062"/>
          <a:ext cx="6560820" cy="465200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91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14825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79030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7330209"/>
              </p:ext>
            </p:extLst>
          </p:nvPr>
        </p:nvGraphicFramePr>
        <p:xfrm>
          <a:off x="137160" y="2754632"/>
          <a:ext cx="6560820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33191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8753980"/>
              </p:ext>
            </p:extLst>
          </p:nvPr>
        </p:nvGraphicFramePr>
        <p:xfrm>
          <a:off x="148591" y="2788922"/>
          <a:ext cx="6537958" cy="461771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399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95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632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6134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3388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23634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8131999"/>
              </p:ext>
            </p:extLst>
          </p:nvPr>
        </p:nvGraphicFramePr>
        <p:xfrm>
          <a:off x="137160" y="2743198"/>
          <a:ext cx="6560820" cy="467487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1872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00051" y="333474"/>
            <a:ext cx="5991028" cy="155247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9004443"/>
              </p:ext>
            </p:extLst>
          </p:nvPr>
        </p:nvGraphicFramePr>
        <p:xfrm>
          <a:off x="160021" y="2766061"/>
          <a:ext cx="6537959" cy="465200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399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95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632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61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9174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3126916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04415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97355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267405"/>
              </p:ext>
            </p:extLst>
          </p:nvPr>
        </p:nvGraphicFramePr>
        <p:xfrm>
          <a:off x="148591" y="2754632"/>
          <a:ext cx="6549389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5626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1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06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763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4919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93609075"/>
              </p:ext>
            </p:extLst>
          </p:nvPr>
        </p:nvGraphicFramePr>
        <p:xfrm>
          <a:off x="137161" y="2766062"/>
          <a:ext cx="6503671" cy="46177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09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45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09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1644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5125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0690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5415403"/>
              </p:ext>
            </p:extLst>
          </p:nvPr>
        </p:nvGraphicFramePr>
        <p:xfrm>
          <a:off x="125729" y="2754632"/>
          <a:ext cx="6572251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88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450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154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062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88</TotalTime>
  <Words>582</Words>
  <Application>Microsoft Office PowerPoint</Application>
  <PresentationFormat>Letter Paper (8.5x11 in)</PresentationFormat>
  <Paragraphs>500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29</cp:revision>
  <dcterms:created xsi:type="dcterms:W3CDTF">2019-05-29T16:42:40Z</dcterms:created>
  <dcterms:modified xsi:type="dcterms:W3CDTF">2019-06-06T19:20:47Z</dcterms:modified>
</cp:coreProperties>
</file>

<file path=docProps/thumbnail.jpeg>
</file>