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70" r:id="rId5"/>
    <p:sldId id="257" r:id="rId6"/>
    <p:sldId id="271" r:id="rId7"/>
    <p:sldId id="258" r:id="rId8"/>
    <p:sldId id="272" r:id="rId9"/>
    <p:sldId id="259" r:id="rId10"/>
    <p:sldId id="273" r:id="rId11"/>
    <p:sldId id="260" r:id="rId12"/>
    <p:sldId id="274" r:id="rId13"/>
    <p:sldId id="261" r:id="rId14"/>
    <p:sldId id="275" r:id="rId15"/>
    <p:sldId id="262" r:id="rId16"/>
    <p:sldId id="276" r:id="rId17"/>
    <p:sldId id="263" r:id="rId18"/>
    <p:sldId id="277" r:id="rId19"/>
    <p:sldId id="264" r:id="rId20"/>
    <p:sldId id="278" r:id="rId21"/>
    <p:sldId id="265" r:id="rId22"/>
    <p:sldId id="279" r:id="rId23"/>
    <p:sldId id="266" r:id="rId24"/>
    <p:sldId id="280" r:id="rId25"/>
    <p:sldId id="267" r:id="rId26"/>
    <p:sldId id="281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82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567960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0422859"/>
              </p:ext>
            </p:extLst>
          </p:nvPr>
        </p:nvGraphicFramePr>
        <p:xfrm>
          <a:off x="196550" y="1277359"/>
          <a:ext cx="7084470" cy="540976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2067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608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805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2067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17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9189877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229346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598603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08764915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5584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81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95147396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62534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60218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2647269"/>
              </p:ext>
            </p:extLst>
          </p:nvPr>
        </p:nvGraphicFramePr>
        <p:xfrm>
          <a:off x="196550" y="1277359"/>
          <a:ext cx="7110104" cy="541781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572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987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158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668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0890884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18466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21414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5693279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03468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57156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1300207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14292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82165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4562312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22567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792274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2521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26722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2807337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46880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0734261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87426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18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9502030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400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2914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6906879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4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11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15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18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19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21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22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23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24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25</a:t>
                      </a:r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800" smtClean="0"/>
                        <a:t>26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27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28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29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30</a:t>
                      </a:r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7100240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0891561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29999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3774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558</Words>
  <Application>Microsoft Office PowerPoint</Application>
  <PresentationFormat>Letter Paper (8.5x11 in)</PresentationFormat>
  <Paragraphs>512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15</cp:revision>
  <dcterms:created xsi:type="dcterms:W3CDTF">2019-05-29T16:42:40Z</dcterms:created>
  <dcterms:modified xsi:type="dcterms:W3CDTF">2019-06-03T16:16:16Z</dcterms:modified>
</cp:coreProperties>
</file>

<file path=docProps/thumbnail.jpeg>
</file>