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1" y="899083"/>
            <a:ext cx="7208521" cy="252991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</a:t>
            </a:r>
            <a:r>
              <a:rPr lang="en-US" smtClean="0"/>
              <a:t>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37881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6683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0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95755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3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039125"/>
              </p:ext>
            </p:extLst>
          </p:nvPr>
        </p:nvGraphicFramePr>
        <p:xfrm>
          <a:off x="177525" y="1014139"/>
          <a:ext cx="8812652" cy="4488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894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989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29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400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337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13951623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421449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1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214481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6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3823"/>
              </p:ext>
            </p:extLst>
          </p:nvPr>
        </p:nvGraphicFramePr>
        <p:xfrm>
          <a:off x="177526" y="1014140"/>
          <a:ext cx="8778466" cy="4480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406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492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775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95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260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4683218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78573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8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2" y="899081"/>
            <a:ext cx="7269481" cy="414536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86024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97023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4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445413"/>
              </p:ext>
            </p:extLst>
          </p:nvPr>
        </p:nvGraphicFramePr>
        <p:xfrm>
          <a:off x="177526" y="1014140"/>
          <a:ext cx="8744284" cy="446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18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99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254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50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1054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63684795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3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738924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69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546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dcterms:created xsi:type="dcterms:W3CDTF">2019-05-29T16:42:40Z</dcterms:created>
  <dcterms:modified xsi:type="dcterms:W3CDTF">2019-06-04T15:06:37Z</dcterms:modified>
</cp:coreProperties>
</file>