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9144000" cy="6858000" type="letter"/>
  <p:notesSz cx="7019925" cy="93059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1482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957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47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700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694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98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130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039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198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98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102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54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16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Calendar Cover </a:t>
            </a:r>
            <a:r>
              <a:rPr lang="en-US" smtClean="0"/>
              <a:t>Title</a:t>
            </a:r>
            <a:br>
              <a:rPr lang="en-US" smtClean="0"/>
            </a:br>
            <a:r>
              <a:rPr lang="en-US" smtClean="0"/>
              <a:t>2020 Calendar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05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9666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May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9472789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35666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0624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June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123908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55273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47185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July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32269754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8669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9749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August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35368655"/>
              </p:ext>
            </p:extLst>
          </p:nvPr>
        </p:nvGraphicFramePr>
        <p:xfrm>
          <a:off x="1948438" y="89613"/>
          <a:ext cx="7050282" cy="661645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7183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7183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7183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103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3330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7183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7183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1035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26543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26543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26543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26543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26543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1026543"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5847652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6727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09188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September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87045490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041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854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05792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October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307882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20829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71619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November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0356635"/>
              </p:ext>
            </p:extLst>
          </p:nvPr>
        </p:nvGraphicFramePr>
        <p:xfrm>
          <a:off x="1948438" y="89613"/>
          <a:ext cx="7084465" cy="66279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2066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2066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2066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6085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8050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2066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2066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6589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28465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28465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28465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28465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28465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1028465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56641505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6319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242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December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1327542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52910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022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January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5911348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4259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February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3131487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11681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2087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March</a:t>
            </a:r>
            <a:r>
              <a:rPr lang="en-US" sz="2400" b="1" smtClean="0"/>
              <a:t>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7143515"/>
              </p:ext>
            </p:extLst>
          </p:nvPr>
        </p:nvGraphicFramePr>
        <p:xfrm>
          <a:off x="1948439" y="89612"/>
          <a:ext cx="7067376" cy="662333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9625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9625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9625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3561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5690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9625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9625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2705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27689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27689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27689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27689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27689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1027689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82267154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90755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1074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7416" y="207964"/>
            <a:ext cx="1664293" cy="330421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anchor="ctr">
            <a:noAutofit/>
          </a:bodyPr>
          <a:lstStyle/>
          <a:p>
            <a:r>
              <a:rPr lang="en-US" sz="2400" b="1" smtClean="0"/>
              <a:t>April </a:t>
            </a:r>
            <a:endParaRPr lang="en-US" sz="24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7550490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9019369"/>
              </p:ext>
            </p:extLst>
          </p:nvPr>
        </p:nvGraphicFramePr>
        <p:xfrm>
          <a:off x="156672" y="564023"/>
          <a:ext cx="1663582" cy="237573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63582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2375730">
                <a:tc>
                  <a:txBody>
                    <a:bodyPr/>
                    <a:lstStyle/>
                    <a:p>
                      <a:pPr algn="ctr"/>
                      <a:r>
                        <a:rPr lang="en-US" i="1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Put an awesome quote</a:t>
                      </a:r>
                      <a:r>
                        <a:rPr lang="en-US" i="1" baseline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of the month here</a:t>
                      </a:r>
                      <a:endParaRPr lang="en-US" i="1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5644214"/>
              </p:ext>
            </p:extLst>
          </p:nvPr>
        </p:nvGraphicFramePr>
        <p:xfrm>
          <a:off x="145279" y="3025212"/>
          <a:ext cx="1683522" cy="37174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93106">
                  <a:extLst>
                    <a:ext uri="{9D8B030D-6E8A-4147-A177-3AD203B41FA5}">
                      <a16:colId xmlns:a16="http://schemas.microsoft.com/office/drawing/2014/main" val="3262145678"/>
                    </a:ext>
                  </a:extLst>
                </a:gridCol>
                <a:gridCol w="1290416">
                  <a:extLst>
                    <a:ext uri="{9D8B030D-6E8A-4147-A177-3AD203B41FA5}">
                      <a16:colId xmlns:a16="http://schemas.microsoft.com/office/drawing/2014/main" val="778230039"/>
                    </a:ext>
                  </a:extLst>
                </a:gridCol>
              </a:tblGrid>
              <a:tr h="415312">
                <a:tc gridSpan="2">
                  <a:txBody>
                    <a:bodyPr/>
                    <a:lstStyle/>
                    <a:p>
                      <a:r>
                        <a:rPr lang="en-US" smtClean="0"/>
                        <a:t>Heading</a:t>
                      </a:r>
                      <a:endParaRPr lang="en-US"/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7812960"/>
                  </a:ext>
                </a:extLst>
              </a:tr>
              <a:tr h="330210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smtClean="0"/>
                        <a:t>__________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878707512"/>
                  </a:ext>
                </a:extLst>
              </a:tr>
            </a:tbl>
          </a:graphicData>
        </a:graphic>
      </p:graphicFrame>
      <p:sp>
        <p:nvSpPr>
          <p:cNvPr id="9" name="7-Point Star 8"/>
          <p:cNvSpPr/>
          <p:nvPr/>
        </p:nvSpPr>
        <p:spPr>
          <a:xfrm>
            <a:off x="205099" y="3555050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7-Point Star 9"/>
          <p:cNvSpPr/>
          <p:nvPr/>
        </p:nvSpPr>
        <p:spPr>
          <a:xfrm>
            <a:off x="203675" y="4023645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7-Point Star 10"/>
          <p:cNvSpPr/>
          <p:nvPr/>
        </p:nvSpPr>
        <p:spPr>
          <a:xfrm>
            <a:off x="212221" y="451075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7-Point Star 11"/>
          <p:cNvSpPr/>
          <p:nvPr/>
        </p:nvSpPr>
        <p:spPr>
          <a:xfrm>
            <a:off x="212220" y="5006411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7-Point Star 12"/>
          <p:cNvSpPr/>
          <p:nvPr/>
        </p:nvSpPr>
        <p:spPr>
          <a:xfrm>
            <a:off x="220766" y="5467884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7-Point Star 13"/>
          <p:cNvSpPr/>
          <p:nvPr/>
        </p:nvSpPr>
        <p:spPr>
          <a:xfrm>
            <a:off x="212221" y="5972086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7-Point Star 14"/>
          <p:cNvSpPr/>
          <p:nvPr/>
        </p:nvSpPr>
        <p:spPr>
          <a:xfrm>
            <a:off x="229312" y="6416467"/>
            <a:ext cx="222191" cy="196554"/>
          </a:xfrm>
          <a:prstGeom prst="star7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74655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119</TotalTime>
  <Words>702</Words>
  <Application>Microsoft Office PowerPoint</Application>
  <PresentationFormat>Letter Paper (8.5x11 in)</PresentationFormat>
  <Paragraphs>656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1" baseType="lpstr">
      <vt:lpstr>Arial</vt:lpstr>
      <vt:lpstr>Calibri</vt:lpstr>
      <vt:lpstr>Calibri Light</vt:lpstr>
      <vt:lpstr>Verdana</vt:lpstr>
      <vt:lpstr>Office Theme</vt:lpstr>
      <vt:lpstr>Calendar Cover Title 2020 Calendar</vt:lpstr>
      <vt:lpstr>Insert Picture Here</vt:lpstr>
      <vt:lpstr>January </vt:lpstr>
      <vt:lpstr>Insert Picture Here</vt:lpstr>
      <vt:lpstr>February </vt:lpstr>
      <vt:lpstr>Insert Picture Here</vt:lpstr>
      <vt:lpstr>March </vt:lpstr>
      <vt:lpstr>Insert Picture Here</vt:lpstr>
      <vt:lpstr>April </vt:lpstr>
      <vt:lpstr>Insert Picture Here</vt:lpstr>
      <vt:lpstr>May </vt:lpstr>
      <vt:lpstr>Insert Picture Here</vt:lpstr>
      <vt:lpstr>June </vt:lpstr>
      <vt:lpstr>Insert Picture Here</vt:lpstr>
      <vt:lpstr>July </vt:lpstr>
      <vt:lpstr>Insert Picture Here</vt:lpstr>
      <vt:lpstr>August </vt:lpstr>
      <vt:lpstr>Insert Picture Here</vt:lpstr>
      <vt:lpstr>September </vt:lpstr>
      <vt:lpstr>Insert Picture Here</vt:lpstr>
      <vt:lpstr>October </vt:lpstr>
      <vt:lpstr>Insert Picture Here</vt:lpstr>
      <vt:lpstr>November </vt:lpstr>
      <vt:lpstr>Insert Picture Here</vt:lpstr>
      <vt:lpstr>December 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23</cp:revision>
  <cp:lastPrinted>2019-06-03T16:08:46Z</cp:lastPrinted>
  <dcterms:created xsi:type="dcterms:W3CDTF">2019-05-29T16:42:40Z</dcterms:created>
  <dcterms:modified xsi:type="dcterms:W3CDTF">2019-06-03T17:59:35Z</dcterms:modified>
</cp:coreProperties>
</file>

<file path=docProps/thumbnail.jpeg>
</file>