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304" r:id="rId3"/>
    <p:sldId id="256" r:id="rId4"/>
    <p:sldId id="305" r:id="rId5"/>
    <p:sldId id="283" r:id="rId6"/>
    <p:sldId id="306" r:id="rId7"/>
    <p:sldId id="285" r:id="rId8"/>
    <p:sldId id="307" r:id="rId9"/>
    <p:sldId id="287" r:id="rId10"/>
    <p:sldId id="308" r:id="rId11"/>
    <p:sldId id="289" r:id="rId12"/>
    <p:sldId id="309" r:id="rId13"/>
    <p:sldId id="291" r:id="rId14"/>
    <p:sldId id="310" r:id="rId15"/>
    <p:sldId id="293" r:id="rId16"/>
    <p:sldId id="311" r:id="rId17"/>
    <p:sldId id="295" r:id="rId18"/>
    <p:sldId id="312" r:id="rId19"/>
    <p:sldId id="297" r:id="rId20"/>
    <p:sldId id="313" r:id="rId21"/>
    <p:sldId id="299" r:id="rId22"/>
    <p:sldId id="314" r:id="rId23"/>
    <p:sldId id="301" r:id="rId24"/>
    <p:sldId id="315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3078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31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83424"/>
              </p:ext>
            </p:extLst>
          </p:nvPr>
        </p:nvGraphicFramePr>
        <p:xfrm>
          <a:off x="148591" y="2800352"/>
          <a:ext cx="6560820" cy="46291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60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04117"/>
              </p:ext>
            </p:extLst>
          </p:nvPr>
        </p:nvGraphicFramePr>
        <p:xfrm>
          <a:off x="114299" y="2754632"/>
          <a:ext cx="658368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5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16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29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12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07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784285"/>
              </p:ext>
            </p:extLst>
          </p:nvPr>
        </p:nvGraphicFramePr>
        <p:xfrm>
          <a:off x="148593" y="2811779"/>
          <a:ext cx="6549388" cy="4606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37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6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81123"/>
              </p:ext>
            </p:extLst>
          </p:nvPr>
        </p:nvGraphicFramePr>
        <p:xfrm>
          <a:off x="114299" y="2777490"/>
          <a:ext cx="660654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379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94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677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511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2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456398"/>
              </p:ext>
            </p:extLst>
          </p:nvPr>
        </p:nvGraphicFramePr>
        <p:xfrm>
          <a:off x="137160" y="2766062"/>
          <a:ext cx="6560820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48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90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33020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31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753980"/>
              </p:ext>
            </p:extLst>
          </p:nvPr>
        </p:nvGraphicFramePr>
        <p:xfrm>
          <a:off x="148591" y="2788922"/>
          <a:ext cx="6537958" cy="461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3388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6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131999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1" y="333474"/>
            <a:ext cx="5991028" cy="155247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04443"/>
              </p:ext>
            </p:extLst>
          </p:nvPr>
        </p:nvGraphicFramePr>
        <p:xfrm>
          <a:off x="160021" y="2766061"/>
          <a:ext cx="6537959" cy="465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6916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4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97355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7405"/>
              </p:ext>
            </p:extLst>
          </p:nvPr>
        </p:nvGraphicFramePr>
        <p:xfrm>
          <a:off x="148591" y="2754632"/>
          <a:ext cx="654938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1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609075"/>
              </p:ext>
            </p:extLst>
          </p:nvPr>
        </p:nvGraphicFramePr>
        <p:xfrm>
          <a:off x="137161" y="2766062"/>
          <a:ext cx="6503671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51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69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415403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29</cp:revision>
  <dcterms:created xsi:type="dcterms:W3CDTF">2019-05-29T16:42:40Z</dcterms:created>
  <dcterms:modified xsi:type="dcterms:W3CDTF">2019-06-06T19:20:47Z</dcterms:modified>
</cp:coreProperties>
</file>