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74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2910" y="10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2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4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15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4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2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375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982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07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017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6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8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4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2949" y="2674560"/>
            <a:ext cx="5406391" cy="1897439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510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31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9694165"/>
              </p:ext>
            </p:extLst>
          </p:nvPr>
        </p:nvGraphicFramePr>
        <p:xfrm>
          <a:off x="137160" y="2754632"/>
          <a:ext cx="6560820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677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42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4495678"/>
              </p:ext>
            </p:extLst>
          </p:nvPr>
        </p:nvGraphicFramePr>
        <p:xfrm>
          <a:off x="125729" y="2754632"/>
          <a:ext cx="6572251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88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450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154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062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400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2034433"/>
              </p:ext>
            </p:extLst>
          </p:nvPr>
        </p:nvGraphicFramePr>
        <p:xfrm>
          <a:off x="137160" y="2743198"/>
          <a:ext cx="6560820" cy="467487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1872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30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931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4212504"/>
              </p:ext>
            </p:extLst>
          </p:nvPr>
        </p:nvGraphicFramePr>
        <p:xfrm>
          <a:off x="160021" y="2754628"/>
          <a:ext cx="6560820" cy="467487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9124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700958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700958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700958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700958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700958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700958"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332303844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662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760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51345919"/>
              </p:ext>
            </p:extLst>
          </p:nvPr>
        </p:nvGraphicFramePr>
        <p:xfrm>
          <a:off x="160021" y="2766062"/>
          <a:ext cx="6537959" cy="465200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3993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952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632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61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491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0567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60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489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807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47710179"/>
              </p:ext>
            </p:extLst>
          </p:nvPr>
        </p:nvGraphicFramePr>
        <p:xfrm>
          <a:off x="137160" y="2754632"/>
          <a:ext cx="6560820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25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28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980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1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25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261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609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4671973"/>
              </p:ext>
            </p:extLst>
          </p:nvPr>
        </p:nvGraphicFramePr>
        <p:xfrm>
          <a:off x="137160" y="2777491"/>
          <a:ext cx="6549389" cy="462914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5626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18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06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763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4535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694102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172971907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13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284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743625"/>
              </p:ext>
            </p:extLst>
          </p:nvPr>
        </p:nvGraphicFramePr>
        <p:xfrm>
          <a:off x="194309" y="2743198"/>
          <a:ext cx="6503671" cy="467487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29095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29095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454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109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1644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29095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29095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1872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32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79" y="2674560"/>
            <a:ext cx="5452111" cy="3109020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6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8707132"/>
              </p:ext>
            </p:extLst>
          </p:nvPr>
        </p:nvGraphicFramePr>
        <p:xfrm>
          <a:off x="125729" y="2743198"/>
          <a:ext cx="6572251" cy="467487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88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450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154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062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88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1872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439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381045"/>
              </p:ext>
            </p:extLst>
          </p:nvPr>
        </p:nvGraphicFramePr>
        <p:xfrm>
          <a:off x="160021" y="2754632"/>
          <a:ext cx="6537959" cy="466343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3993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952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632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61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3993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052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2583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92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562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598568"/>
              </p:ext>
            </p:extLst>
          </p:nvPr>
        </p:nvGraphicFramePr>
        <p:xfrm>
          <a:off x="125729" y="2777490"/>
          <a:ext cx="6515102" cy="465201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072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072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620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284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314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072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072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6830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697530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458524744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63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528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9078990"/>
              </p:ext>
            </p:extLst>
          </p:nvPr>
        </p:nvGraphicFramePr>
        <p:xfrm>
          <a:off x="148592" y="2743200"/>
          <a:ext cx="6549389" cy="467487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5626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18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06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7632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5626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551872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24600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53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77</TotalTime>
  <Words>582</Words>
  <Application>Microsoft Office PowerPoint</Application>
  <PresentationFormat>Letter Paper (8.5x11 in)</PresentationFormat>
  <Paragraphs>500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25</cp:revision>
  <dcterms:created xsi:type="dcterms:W3CDTF">2019-05-29T16:42:40Z</dcterms:created>
  <dcterms:modified xsi:type="dcterms:W3CDTF">2019-06-04T18:27:01Z</dcterms:modified>
</cp:coreProperties>
</file>

<file path=docProps/thumbnail.jpeg>
</file>