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4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50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550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21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89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827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015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96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2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698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278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233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35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1" y="899083"/>
            <a:ext cx="7208521" cy="2529919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8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May</a:t>
            </a:r>
            <a:r>
              <a:rPr lang="en-US" smtClean="0"/>
              <a:t>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7160037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121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22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June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2615650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908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22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July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692616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238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August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055968"/>
              </p:ext>
            </p:extLst>
          </p:nvPr>
        </p:nvGraphicFramePr>
        <p:xfrm>
          <a:off x="177525" y="1014139"/>
          <a:ext cx="8812652" cy="44886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894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894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9891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296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400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894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894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03375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75299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75299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75299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75299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75299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75299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139516233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93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38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September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243287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910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9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October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1162386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660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56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November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7818579"/>
              </p:ext>
            </p:extLst>
          </p:nvPr>
        </p:nvGraphicFramePr>
        <p:xfrm>
          <a:off x="177526" y="1014140"/>
          <a:ext cx="8778466" cy="4480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4065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406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4927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3775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4952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4065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4065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0260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74004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74004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74004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74004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74004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74004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46832186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184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67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December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5747175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384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5842" y="899081"/>
            <a:ext cx="7269481" cy="4145360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692616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04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February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644224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146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68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March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9022971"/>
              </p:ext>
            </p:extLst>
          </p:nvPr>
        </p:nvGraphicFramePr>
        <p:xfrm>
          <a:off x="177526" y="1014140"/>
          <a:ext cx="8744284" cy="446535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4918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4918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6996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3254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4504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4918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4918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01054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71413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71413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71413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71413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71413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71413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63684795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537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01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April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3876850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169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546</Words>
  <Application>Microsoft Office PowerPoint</Application>
  <PresentationFormat>Letter Paper (8.5x11 in)</PresentationFormat>
  <Paragraphs>500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26</cp:revision>
  <dcterms:created xsi:type="dcterms:W3CDTF">2019-05-29T16:42:40Z</dcterms:created>
  <dcterms:modified xsi:type="dcterms:W3CDTF">2019-06-04T15:01:12Z</dcterms:modified>
</cp:coreProperties>
</file>