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70" r:id="rId5"/>
    <p:sldId id="257" r:id="rId6"/>
    <p:sldId id="271" r:id="rId7"/>
    <p:sldId id="258" r:id="rId8"/>
    <p:sldId id="272" r:id="rId9"/>
    <p:sldId id="259" r:id="rId10"/>
    <p:sldId id="273" r:id="rId11"/>
    <p:sldId id="260" r:id="rId12"/>
    <p:sldId id="274" r:id="rId13"/>
    <p:sldId id="261" r:id="rId14"/>
    <p:sldId id="275" r:id="rId15"/>
    <p:sldId id="262" r:id="rId16"/>
    <p:sldId id="276" r:id="rId17"/>
    <p:sldId id="263" r:id="rId18"/>
    <p:sldId id="277" r:id="rId19"/>
    <p:sldId id="264" r:id="rId20"/>
    <p:sldId id="278" r:id="rId21"/>
    <p:sldId id="265" r:id="rId22"/>
    <p:sldId id="279" r:id="rId23"/>
    <p:sldId id="266" r:id="rId24"/>
    <p:sldId id="280" r:id="rId25"/>
    <p:sldId id="267" r:id="rId26"/>
    <p:sldId id="281" r:id="rId27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50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145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132794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693497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898163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4600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460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7146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092534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693497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898163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4600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60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8484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828202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693497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898163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4600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829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9200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965997"/>
              </p:ext>
            </p:extLst>
          </p:nvPr>
        </p:nvGraphicFramePr>
        <p:xfrm>
          <a:off x="196550" y="1277359"/>
          <a:ext cx="7101557" cy="53798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1658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0005017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693497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898163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4600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506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8527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1721488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693497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898163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4600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226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0942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8108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101887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693497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898163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4600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502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6875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801477"/>
              </p:ext>
            </p:extLst>
          </p:nvPr>
        </p:nvGraphicFramePr>
        <p:xfrm>
          <a:off x="196550" y="1277359"/>
          <a:ext cx="7118651" cy="53627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695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695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356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451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276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695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695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0668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7971389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693497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898163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4600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625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9180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380528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693497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898163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4600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329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605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700453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693497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898163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4600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443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043685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693497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898163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4600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233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9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7206860"/>
              </p:ext>
            </p:extLst>
          </p:nvPr>
        </p:nvGraphicFramePr>
        <p:xfrm>
          <a:off x="196550" y="1277359"/>
          <a:ext cx="7110104" cy="53541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72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229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330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158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0172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500854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693497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898163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4600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772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49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519763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693497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898163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4600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380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558</Words>
  <Application>Microsoft Office PowerPoint</Application>
  <PresentationFormat>Letter Paper (8.5x11 in)</PresentationFormat>
  <Paragraphs>512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19</cp:revision>
  <dcterms:created xsi:type="dcterms:W3CDTF">2019-05-29T16:42:40Z</dcterms:created>
  <dcterms:modified xsi:type="dcterms:W3CDTF">2019-06-04T15:56:11Z</dcterms:modified>
</cp:coreProperties>
</file>