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69" r:id="rId3"/>
    <p:sldId id="256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281" r:id="rId27"/>
  </p:sldIdLst>
  <p:sldSz cx="9144000" cy="6858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27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957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471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700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94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85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130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039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198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598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102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55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016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739" y="225499"/>
            <a:ext cx="7886700" cy="1325563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US" smtClean="0"/>
              <a:t>2020 Florida Calendar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0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38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May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756771"/>
              </p:ext>
            </p:extLst>
          </p:nvPr>
        </p:nvGraphicFramePr>
        <p:xfrm>
          <a:off x="1948438" y="89612"/>
          <a:ext cx="7101557" cy="66444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7847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6183045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32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256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June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691895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0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41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July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696952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83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833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August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979893"/>
              </p:ext>
            </p:extLst>
          </p:nvPr>
        </p:nvGraphicFramePr>
        <p:xfrm>
          <a:off x="1948438" y="89612"/>
          <a:ext cx="7084470" cy="66444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2067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2067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2067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6085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78050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2067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2067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0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2423413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47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134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824" y="207964"/>
            <a:ext cx="1726251" cy="766257"/>
          </a:xfrm>
        </p:spPr>
        <p:txBody>
          <a:bodyPr anchor="ctr">
            <a:noAutofit/>
          </a:bodyPr>
          <a:lstStyle/>
          <a:p>
            <a:r>
              <a:rPr lang="en-US" sz="2400" b="1" smtClean="0"/>
              <a:t>September </a:t>
            </a:r>
            <a:endParaRPr lang="en-US" sz="24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265865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73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585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1000" r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25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October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215256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42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086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2800" b="1" smtClean="0"/>
              <a:t>November</a:t>
            </a:r>
            <a:r>
              <a:rPr lang="en-US" sz="3600" b="1" smtClean="0"/>
              <a:t>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09384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98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996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2800" b="1" smtClean="0"/>
              <a:t>December</a:t>
            </a:r>
            <a:r>
              <a:rPr lang="en-US" sz="3600" b="1" smtClean="0"/>
              <a:t>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208282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16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479" y="3697986"/>
            <a:ext cx="7886700" cy="1325563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US" smtClean="0"/>
              <a:t>Put Your Back Cover image and info here.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02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January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31515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6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693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200" b="1" smtClean="0"/>
              <a:t>February</a:t>
            </a:r>
            <a:r>
              <a:rPr lang="en-US" sz="3600" b="1" smtClean="0"/>
              <a:t>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513723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94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53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March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135702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47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660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April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362840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3824" y="999857"/>
            <a:ext cx="1683522" cy="5759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Picture Placeholder or put a quote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24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</TotalTime>
  <Words>558</Words>
  <Application>Microsoft Office PowerPoint</Application>
  <PresentationFormat>Letter Paper (8.5x11 in)</PresentationFormat>
  <Paragraphs>476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2020 Florida Calendar</vt:lpstr>
      <vt:lpstr>PowerPoint Presentation</vt:lpstr>
      <vt:lpstr>January </vt:lpstr>
      <vt:lpstr>PowerPoint Presentation</vt:lpstr>
      <vt:lpstr>February </vt:lpstr>
      <vt:lpstr>PowerPoint Presentation</vt:lpstr>
      <vt:lpstr>March </vt:lpstr>
      <vt:lpstr>PowerPoint Presentation</vt:lpstr>
      <vt:lpstr>April </vt:lpstr>
      <vt:lpstr>PowerPoint Presentation</vt:lpstr>
      <vt:lpstr>May </vt:lpstr>
      <vt:lpstr>PowerPoint Presentation</vt:lpstr>
      <vt:lpstr>June </vt:lpstr>
      <vt:lpstr>PowerPoint Presentation</vt:lpstr>
      <vt:lpstr>July </vt:lpstr>
      <vt:lpstr>PowerPoint Presentation</vt:lpstr>
      <vt:lpstr>August </vt:lpstr>
      <vt:lpstr>PowerPoint Presentation</vt:lpstr>
      <vt:lpstr>September </vt:lpstr>
      <vt:lpstr>PowerPoint Presentation</vt:lpstr>
      <vt:lpstr>October </vt:lpstr>
      <vt:lpstr>PowerPoint Presentation</vt:lpstr>
      <vt:lpstr>November </vt:lpstr>
      <vt:lpstr>PowerPoint Presentation</vt:lpstr>
      <vt:lpstr>December </vt:lpstr>
      <vt:lpstr>Put Your Back Cover image and info here.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Jalink</dc:creator>
  <cp:lastModifiedBy>Amber Jalink</cp:lastModifiedBy>
  <cp:revision>25</cp:revision>
  <dcterms:created xsi:type="dcterms:W3CDTF">2019-05-29T16:42:40Z</dcterms:created>
  <dcterms:modified xsi:type="dcterms:W3CDTF">2019-06-05T15:33:39Z</dcterms:modified>
</cp:coreProperties>
</file>