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68" r:id="rId2"/>
    <p:sldId id="269" r:id="rId3"/>
    <p:sldId id="256" r:id="rId4"/>
    <p:sldId id="282" r:id="rId5"/>
    <p:sldId id="283" r:id="rId6"/>
    <p:sldId id="284" r:id="rId7"/>
    <p:sldId id="285" r:id="rId8"/>
    <p:sldId id="286" r:id="rId9"/>
    <p:sldId id="287" r:id="rId10"/>
    <p:sldId id="288" r:id="rId11"/>
    <p:sldId id="289" r:id="rId12"/>
    <p:sldId id="290" r:id="rId13"/>
    <p:sldId id="291" r:id="rId14"/>
    <p:sldId id="292" r:id="rId15"/>
    <p:sldId id="293" r:id="rId16"/>
    <p:sldId id="294" r:id="rId17"/>
    <p:sldId id="295" r:id="rId18"/>
    <p:sldId id="296" r:id="rId19"/>
    <p:sldId id="297" r:id="rId20"/>
    <p:sldId id="298" r:id="rId21"/>
    <p:sldId id="299" r:id="rId22"/>
    <p:sldId id="300" r:id="rId23"/>
    <p:sldId id="301" r:id="rId24"/>
    <p:sldId id="302" r:id="rId25"/>
    <p:sldId id="303" r:id="rId26"/>
    <p:sldId id="281" r:id="rId27"/>
  </p:sldIdLst>
  <p:sldSz cx="6858000" cy="9144000" type="letter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74" autoAdjust="0"/>
    <p:restoredTop sz="94660"/>
  </p:normalViewPr>
  <p:slideViewPr>
    <p:cSldViewPr snapToGrid="0" showGuides="1">
      <p:cViewPr varScale="1">
        <p:scale>
          <a:sx n="84" d="100"/>
          <a:sy n="84" d="100"/>
        </p:scale>
        <p:origin x="2910" y="108"/>
      </p:cViewPr>
      <p:guideLst>
        <p:guide orient="horz" pos="288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65238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834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45159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1940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1285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93759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99826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90741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70174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06663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31890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15415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2949" y="2674560"/>
            <a:ext cx="5406391" cy="1897439"/>
          </a:xfrm>
        </p:spPr>
        <p:txBody>
          <a:bodyPr/>
          <a:lstStyle/>
          <a:p>
            <a:pPr algn="ctr"/>
            <a:r>
              <a:rPr lang="en-US" smtClean="0"/>
              <a:t>Calendar Cover Title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65102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23138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May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04690834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06770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49426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June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94312931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91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44002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July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87749767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30724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69319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August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50316169"/>
              </p:ext>
            </p:extLst>
          </p:nvPr>
        </p:nvGraphicFramePr>
        <p:xfrm>
          <a:off x="132526" y="1234517"/>
          <a:ext cx="6588315" cy="619498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41187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41187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684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3997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62728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41187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41187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621667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3332303844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26620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97607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September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55907160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60757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04892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18074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October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8102951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82619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6094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November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87330900"/>
              </p:ext>
            </p:extLst>
          </p:nvPr>
        </p:nvGraphicFramePr>
        <p:xfrm>
          <a:off x="132526" y="1234517"/>
          <a:ext cx="6554023" cy="61721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628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628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186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8771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8238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628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628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6193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4172971907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41306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72846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December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3512278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43230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4379" y="2674560"/>
            <a:ext cx="5452111" cy="3109020"/>
          </a:xfrm>
        </p:spPr>
        <p:txBody>
          <a:bodyPr/>
          <a:lstStyle/>
          <a:p>
            <a:pPr algn="ctr"/>
            <a:r>
              <a:rPr lang="en-US" smtClean="0"/>
              <a:t>Put Your Back Cover image and info here.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73642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January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43340706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43637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84395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February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35256710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49224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65620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March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88577755"/>
              </p:ext>
            </p:extLst>
          </p:nvPr>
        </p:nvGraphicFramePr>
        <p:xfrm>
          <a:off x="132526" y="1234517"/>
          <a:ext cx="6508305" cy="619498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29757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29757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452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1804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225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29757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29757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621667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3458524744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96359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45289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April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15535418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3941908"/>
              </p:ext>
            </p:extLst>
          </p:nvPr>
        </p:nvGraphicFramePr>
        <p:xfrm>
          <a:off x="131894" y="7522169"/>
          <a:ext cx="3842795" cy="1341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4279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algn="ctr"/>
                      <a:r>
                        <a:rPr lang="en-US" sz="2000" smtClean="0"/>
                        <a:t>________________________________________________________________________________________________________________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4041058" y="7514303"/>
            <a:ext cx="2647336" cy="136422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Quote or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25367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74</TotalTime>
  <Words>582</Words>
  <Application>Microsoft Office PowerPoint</Application>
  <PresentationFormat>Letter Paper (8.5x11 in)</PresentationFormat>
  <Paragraphs>500</Paragraphs>
  <Slides>26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30" baseType="lpstr">
      <vt:lpstr>Arial</vt:lpstr>
      <vt:lpstr>Calibri</vt:lpstr>
      <vt:lpstr>Calibri Light</vt:lpstr>
      <vt:lpstr>Office Theme</vt:lpstr>
      <vt:lpstr>Calendar Cover Title</vt:lpstr>
      <vt:lpstr>Insert Picture Here</vt:lpstr>
      <vt:lpstr>January 2020</vt:lpstr>
      <vt:lpstr>Insert Picture Here</vt:lpstr>
      <vt:lpstr>February 2020</vt:lpstr>
      <vt:lpstr>Insert Picture Here</vt:lpstr>
      <vt:lpstr>March 2020</vt:lpstr>
      <vt:lpstr>Insert Picture Here</vt:lpstr>
      <vt:lpstr>April 2020</vt:lpstr>
      <vt:lpstr>Insert Picture Here</vt:lpstr>
      <vt:lpstr>May 2020</vt:lpstr>
      <vt:lpstr>Insert Picture Here</vt:lpstr>
      <vt:lpstr>June 2020</vt:lpstr>
      <vt:lpstr>Insert Picture Here</vt:lpstr>
      <vt:lpstr>July 2020</vt:lpstr>
      <vt:lpstr>Insert Picture Here</vt:lpstr>
      <vt:lpstr>August 2020</vt:lpstr>
      <vt:lpstr>Insert Picture Here</vt:lpstr>
      <vt:lpstr>September 2020</vt:lpstr>
      <vt:lpstr>Insert Picture Here</vt:lpstr>
      <vt:lpstr>October 2020</vt:lpstr>
      <vt:lpstr>Insert Picture Here</vt:lpstr>
      <vt:lpstr>November 2020</vt:lpstr>
      <vt:lpstr>Insert Picture Here</vt:lpstr>
      <vt:lpstr>December 2020</vt:lpstr>
      <vt:lpstr>Put Your Back Cover image and info here.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Amber Jalink</dc:creator>
  <cp:lastModifiedBy>Amber Jalink</cp:lastModifiedBy>
  <cp:revision>23</cp:revision>
  <dcterms:created xsi:type="dcterms:W3CDTF">2019-05-29T16:42:40Z</dcterms:created>
  <dcterms:modified xsi:type="dcterms:W3CDTF">2019-06-04T17:19:19Z</dcterms:modified>
</cp:coreProperties>
</file>

<file path=docProps/thumbnail.jpeg>
</file>