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68" r:id="rId2"/>
    <p:sldId id="269" r:id="rId3"/>
    <p:sldId id="256" r:id="rId4"/>
    <p:sldId id="282" r:id="rId5"/>
    <p:sldId id="283" r:id="rId6"/>
    <p:sldId id="284" r:id="rId7"/>
    <p:sldId id="285" r:id="rId8"/>
    <p:sldId id="286" r:id="rId9"/>
    <p:sldId id="287" r:id="rId10"/>
    <p:sldId id="289" r:id="rId11"/>
    <p:sldId id="288" r:id="rId12"/>
    <p:sldId id="291" r:id="rId13"/>
    <p:sldId id="290" r:id="rId14"/>
    <p:sldId id="293" r:id="rId15"/>
    <p:sldId id="292" r:id="rId16"/>
    <p:sldId id="302" r:id="rId17"/>
    <p:sldId id="294" r:id="rId18"/>
    <p:sldId id="296" r:id="rId19"/>
    <p:sldId id="295" r:id="rId20"/>
    <p:sldId id="298" r:id="rId21"/>
    <p:sldId id="297" r:id="rId22"/>
    <p:sldId id="300" r:id="rId23"/>
    <p:sldId id="299" r:id="rId24"/>
    <p:sldId id="303" r:id="rId25"/>
    <p:sldId id="301" r:id="rId26"/>
    <p:sldId id="281" r:id="rId27"/>
  </p:sldIdLst>
  <p:sldSz cx="9144000" cy="6858000" type="letter"/>
  <p:notesSz cx="7019925" cy="9305925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3B4B98B0-60AC-42C2-AFA5-B58CD77FA1E5}" styleName="Light Style 1 - Accent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361" autoAdjust="0"/>
    <p:restoredTop sz="94660"/>
  </p:normalViewPr>
  <p:slideViewPr>
    <p:cSldViewPr snapToGrid="0" showGuides="1">
      <p:cViewPr varScale="1">
        <p:scale>
          <a:sx n="112" d="100"/>
          <a:sy n="112" d="100"/>
        </p:scale>
        <p:origin x="1518" y="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6/3/2019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395798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6/3/2019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647104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6/3/2019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170043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6/3/2019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16943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6/3/2019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79850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6/3/2019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713040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6/3/2019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703901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6/3/2019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71983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6/3/2019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959815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6/3/2019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010265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6/3/2019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555468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C2134B-78DB-41A9-8F00-3B48C1B9147C}" type="datetimeFigureOut">
              <a:rPr lang="en-US" smtClean="0"/>
              <a:t>6/3/2019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901675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2020 Calendar </a:t>
            </a:r>
            <a:r>
              <a:rPr lang="en-US" smtClean="0"/>
              <a:t>Cover Title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4056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34288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47416" y="207964"/>
            <a:ext cx="1664293" cy="330421"/>
          </a:xfr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anchor="ctr">
            <a:noAutofit/>
          </a:bodyPr>
          <a:lstStyle/>
          <a:p>
            <a:r>
              <a:rPr lang="en-US" sz="2400" b="1" smtClean="0"/>
              <a:t>May </a:t>
            </a:r>
            <a:endParaRPr lang="en-US" sz="2400" b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01568093"/>
              </p:ext>
            </p:extLst>
          </p:nvPr>
        </p:nvGraphicFramePr>
        <p:xfrm>
          <a:off x="1948440" y="89616"/>
          <a:ext cx="7033189" cy="519447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04741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04741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04741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38513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70971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04741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04741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454413"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Sun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Mon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Tues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Wed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Thurs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Fri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Sat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789545">
                <a:tc gridSpan="5"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789545"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789545"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789545"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789545"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  <a:tr h="789545">
                <a:tc>
                  <a:txBody>
                    <a:bodyPr/>
                    <a:lstStyle/>
                    <a:p>
                      <a:r>
                        <a:rPr lang="en-US" sz="2400" smtClean="0"/>
                        <a:t>31</a:t>
                      </a:r>
                    </a:p>
                  </a:txBody>
                  <a:tcPr/>
                </a:tc>
                <a:tc gridSpan="6"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5136865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19019369"/>
              </p:ext>
            </p:extLst>
          </p:nvPr>
        </p:nvGraphicFramePr>
        <p:xfrm>
          <a:off x="156672" y="564023"/>
          <a:ext cx="1663582" cy="237573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2375730">
                <a:tc>
                  <a:txBody>
                    <a:bodyPr/>
                    <a:lstStyle/>
                    <a:p>
                      <a:pPr algn="ctr"/>
                      <a:r>
                        <a:rPr lang="en-US" i="1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Put an awesome quote</a:t>
                      </a:r>
                      <a:r>
                        <a:rPr lang="en-US" i="1" baseline="0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 of the month here</a:t>
                      </a:r>
                      <a:endParaRPr lang="en-US" i="1"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18699349"/>
              </p:ext>
            </p:extLst>
          </p:nvPr>
        </p:nvGraphicFramePr>
        <p:xfrm>
          <a:off x="145279" y="3025211"/>
          <a:ext cx="1683521" cy="226463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93106">
                  <a:extLst>
                    <a:ext uri="{9D8B030D-6E8A-4147-A177-3AD203B41FA5}">
                      <a16:colId xmlns:a16="http://schemas.microsoft.com/office/drawing/2014/main" val="3262145678"/>
                    </a:ext>
                  </a:extLst>
                </a:gridCol>
                <a:gridCol w="129041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66544">
                <a:tc gridSpan="2"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Heading</a:t>
                      </a:r>
                      <a:endParaRPr lang="en-US"/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1898091"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  <a:endParaRPr lang="en-US" sz="1600" smtClean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878707512"/>
                  </a:ext>
                </a:extLst>
              </a:tr>
            </a:tbl>
          </a:graphicData>
        </a:graphic>
      </p:graphicFrame>
      <p:sp>
        <p:nvSpPr>
          <p:cNvPr id="9" name="7-Point Star 8"/>
          <p:cNvSpPr/>
          <p:nvPr/>
        </p:nvSpPr>
        <p:spPr>
          <a:xfrm>
            <a:off x="205099" y="3555050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7-Point Star 9"/>
          <p:cNvSpPr/>
          <p:nvPr/>
        </p:nvSpPr>
        <p:spPr>
          <a:xfrm>
            <a:off x="203675" y="4023645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7-Point Star 10"/>
          <p:cNvSpPr/>
          <p:nvPr/>
        </p:nvSpPr>
        <p:spPr>
          <a:xfrm>
            <a:off x="212221" y="4510754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7-Point Star 11"/>
          <p:cNvSpPr/>
          <p:nvPr/>
        </p:nvSpPr>
        <p:spPr>
          <a:xfrm>
            <a:off x="212220" y="5006411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15" name="Table 1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16426716"/>
              </p:ext>
            </p:extLst>
          </p:nvPr>
        </p:nvGraphicFramePr>
        <p:xfrm>
          <a:off x="122489" y="5362248"/>
          <a:ext cx="1740494" cy="129492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4925">
                <a:tc>
                  <a:txBody>
                    <a:bodyPr/>
                    <a:lstStyle/>
                    <a:p>
                      <a:r>
                        <a:rPr lang="en-US" sz="1800" smtClean="0"/>
                        <a:t>Appointments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20" name="Table 1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06853115"/>
              </p:ext>
            </p:extLst>
          </p:nvPr>
        </p:nvGraphicFramePr>
        <p:xfrm>
          <a:off x="1907136" y="5360824"/>
          <a:ext cx="1740494" cy="129635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6350">
                <a:tc>
                  <a:txBody>
                    <a:bodyPr/>
                    <a:lstStyle/>
                    <a:p>
                      <a:r>
                        <a:rPr lang="en-US" sz="1800" smtClean="0"/>
                        <a:t>Anniversaries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21" name="Table 2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23536832"/>
              </p:ext>
            </p:extLst>
          </p:nvPr>
        </p:nvGraphicFramePr>
        <p:xfrm>
          <a:off x="3693207" y="5360824"/>
          <a:ext cx="1740494" cy="129635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6350">
                <a:tc>
                  <a:txBody>
                    <a:bodyPr/>
                    <a:lstStyle/>
                    <a:p>
                      <a:r>
                        <a:rPr lang="en-US" sz="1800" smtClean="0"/>
                        <a:t>Events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22" name="Table 2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81768174"/>
              </p:ext>
            </p:extLst>
          </p:nvPr>
        </p:nvGraphicFramePr>
        <p:xfrm>
          <a:off x="5470732" y="5360824"/>
          <a:ext cx="1740494" cy="127925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79257">
                <a:tc>
                  <a:txBody>
                    <a:bodyPr/>
                    <a:lstStyle/>
                    <a:p>
                      <a:r>
                        <a:rPr lang="en-US" sz="1800" smtClean="0"/>
                        <a:t>Goals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23" name="Table 2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49241354"/>
              </p:ext>
            </p:extLst>
          </p:nvPr>
        </p:nvGraphicFramePr>
        <p:xfrm>
          <a:off x="7248257" y="5360824"/>
          <a:ext cx="1740494" cy="127071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70711">
                <a:tc>
                  <a:txBody>
                    <a:bodyPr/>
                    <a:lstStyle/>
                    <a:p>
                      <a:r>
                        <a:rPr lang="en-US" sz="1800" smtClean="0"/>
                        <a:t>Must Do’s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1003732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65784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47416" y="207964"/>
            <a:ext cx="1664293" cy="330421"/>
          </a:xfr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anchor="ctr">
            <a:noAutofit/>
          </a:bodyPr>
          <a:lstStyle/>
          <a:p>
            <a:r>
              <a:rPr lang="en-US" sz="2400" b="1" smtClean="0"/>
              <a:t>June </a:t>
            </a:r>
            <a:endParaRPr lang="en-US" sz="2400" b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52021585"/>
              </p:ext>
            </p:extLst>
          </p:nvPr>
        </p:nvGraphicFramePr>
        <p:xfrm>
          <a:off x="1948438" y="89613"/>
          <a:ext cx="7016100" cy="52199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02300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35989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68611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454607"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Sun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Mon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Tues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Wed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Thurs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Fri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Sat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52544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52544"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52544"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52544"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52544"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19019369"/>
              </p:ext>
            </p:extLst>
          </p:nvPr>
        </p:nvGraphicFramePr>
        <p:xfrm>
          <a:off x="156672" y="564023"/>
          <a:ext cx="1663582" cy="237573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2375730">
                <a:tc>
                  <a:txBody>
                    <a:bodyPr/>
                    <a:lstStyle/>
                    <a:p>
                      <a:pPr algn="ctr"/>
                      <a:r>
                        <a:rPr lang="en-US" i="1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Put an awesome quote</a:t>
                      </a:r>
                      <a:r>
                        <a:rPr lang="en-US" i="1" baseline="0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 of the month here</a:t>
                      </a:r>
                      <a:endParaRPr lang="en-US" i="1"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18699349"/>
              </p:ext>
            </p:extLst>
          </p:nvPr>
        </p:nvGraphicFramePr>
        <p:xfrm>
          <a:off x="145279" y="3025211"/>
          <a:ext cx="1683521" cy="226463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93106">
                  <a:extLst>
                    <a:ext uri="{9D8B030D-6E8A-4147-A177-3AD203B41FA5}">
                      <a16:colId xmlns:a16="http://schemas.microsoft.com/office/drawing/2014/main" val="3262145678"/>
                    </a:ext>
                  </a:extLst>
                </a:gridCol>
                <a:gridCol w="129041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66544">
                <a:tc gridSpan="2"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Heading</a:t>
                      </a:r>
                      <a:endParaRPr lang="en-US"/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1898091"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  <a:endParaRPr lang="en-US" sz="1600" smtClean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878707512"/>
                  </a:ext>
                </a:extLst>
              </a:tr>
            </a:tbl>
          </a:graphicData>
        </a:graphic>
      </p:graphicFrame>
      <p:sp>
        <p:nvSpPr>
          <p:cNvPr id="9" name="7-Point Star 8"/>
          <p:cNvSpPr/>
          <p:nvPr/>
        </p:nvSpPr>
        <p:spPr>
          <a:xfrm>
            <a:off x="205099" y="3555050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7-Point Star 9"/>
          <p:cNvSpPr/>
          <p:nvPr/>
        </p:nvSpPr>
        <p:spPr>
          <a:xfrm>
            <a:off x="203675" y="4023645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7-Point Star 10"/>
          <p:cNvSpPr/>
          <p:nvPr/>
        </p:nvSpPr>
        <p:spPr>
          <a:xfrm>
            <a:off x="212221" y="4510754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7-Point Star 11"/>
          <p:cNvSpPr/>
          <p:nvPr/>
        </p:nvSpPr>
        <p:spPr>
          <a:xfrm>
            <a:off x="212220" y="5006411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15" name="Table 1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16426716"/>
              </p:ext>
            </p:extLst>
          </p:nvPr>
        </p:nvGraphicFramePr>
        <p:xfrm>
          <a:off x="122489" y="5362248"/>
          <a:ext cx="1740494" cy="129492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4925">
                <a:tc>
                  <a:txBody>
                    <a:bodyPr/>
                    <a:lstStyle/>
                    <a:p>
                      <a:r>
                        <a:rPr lang="en-US" sz="1800" smtClean="0"/>
                        <a:t>Appointments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20" name="Table 1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06853115"/>
              </p:ext>
            </p:extLst>
          </p:nvPr>
        </p:nvGraphicFramePr>
        <p:xfrm>
          <a:off x="1907136" y="5360824"/>
          <a:ext cx="1740494" cy="129635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6350">
                <a:tc>
                  <a:txBody>
                    <a:bodyPr/>
                    <a:lstStyle/>
                    <a:p>
                      <a:r>
                        <a:rPr lang="en-US" sz="1800" smtClean="0"/>
                        <a:t>Anniversaries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21" name="Table 2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23536832"/>
              </p:ext>
            </p:extLst>
          </p:nvPr>
        </p:nvGraphicFramePr>
        <p:xfrm>
          <a:off x="3693207" y="5360824"/>
          <a:ext cx="1740494" cy="129635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6350">
                <a:tc>
                  <a:txBody>
                    <a:bodyPr/>
                    <a:lstStyle/>
                    <a:p>
                      <a:r>
                        <a:rPr lang="en-US" sz="1800" smtClean="0"/>
                        <a:t>Events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22" name="Table 2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81768174"/>
              </p:ext>
            </p:extLst>
          </p:nvPr>
        </p:nvGraphicFramePr>
        <p:xfrm>
          <a:off x="5470732" y="5360824"/>
          <a:ext cx="1740494" cy="127925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79257">
                <a:tc>
                  <a:txBody>
                    <a:bodyPr/>
                    <a:lstStyle/>
                    <a:p>
                      <a:r>
                        <a:rPr lang="en-US" sz="1800" smtClean="0"/>
                        <a:t>Goals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23" name="Table 2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49241354"/>
              </p:ext>
            </p:extLst>
          </p:nvPr>
        </p:nvGraphicFramePr>
        <p:xfrm>
          <a:off x="7248257" y="5360824"/>
          <a:ext cx="1740494" cy="127071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70711">
                <a:tc>
                  <a:txBody>
                    <a:bodyPr/>
                    <a:lstStyle/>
                    <a:p>
                      <a:r>
                        <a:rPr lang="en-US" sz="1800" smtClean="0"/>
                        <a:t>Must Do’s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083401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34815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47416" y="207964"/>
            <a:ext cx="1664293" cy="330421"/>
          </a:xfr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anchor="ctr">
            <a:noAutofit/>
          </a:bodyPr>
          <a:lstStyle/>
          <a:p>
            <a:r>
              <a:rPr lang="en-US" sz="2400" b="1" smtClean="0"/>
              <a:t>July </a:t>
            </a:r>
            <a:endParaRPr lang="en-US" sz="2400" b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49871117"/>
              </p:ext>
            </p:extLst>
          </p:nvPr>
        </p:nvGraphicFramePr>
        <p:xfrm>
          <a:off x="1948438" y="89612"/>
          <a:ext cx="7016100" cy="520804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02300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35989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68611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449392"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Sun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Mon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Tues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Wed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Thurs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Fri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Sat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50169">
                <a:tc gridSpan="3"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50169"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50169"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50169"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50169"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19019369"/>
              </p:ext>
            </p:extLst>
          </p:nvPr>
        </p:nvGraphicFramePr>
        <p:xfrm>
          <a:off x="156672" y="564023"/>
          <a:ext cx="1663582" cy="237573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2375730">
                <a:tc>
                  <a:txBody>
                    <a:bodyPr/>
                    <a:lstStyle/>
                    <a:p>
                      <a:pPr algn="ctr"/>
                      <a:r>
                        <a:rPr lang="en-US" i="1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Put an awesome quote</a:t>
                      </a:r>
                      <a:r>
                        <a:rPr lang="en-US" i="1" baseline="0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 of the month here</a:t>
                      </a:r>
                      <a:endParaRPr lang="en-US" i="1"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18699349"/>
              </p:ext>
            </p:extLst>
          </p:nvPr>
        </p:nvGraphicFramePr>
        <p:xfrm>
          <a:off x="145279" y="3025211"/>
          <a:ext cx="1683521" cy="226463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93106">
                  <a:extLst>
                    <a:ext uri="{9D8B030D-6E8A-4147-A177-3AD203B41FA5}">
                      <a16:colId xmlns:a16="http://schemas.microsoft.com/office/drawing/2014/main" val="3262145678"/>
                    </a:ext>
                  </a:extLst>
                </a:gridCol>
                <a:gridCol w="129041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66544">
                <a:tc gridSpan="2"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Heading</a:t>
                      </a:r>
                      <a:endParaRPr lang="en-US"/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1898091"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  <a:endParaRPr lang="en-US" sz="1600" smtClean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878707512"/>
                  </a:ext>
                </a:extLst>
              </a:tr>
            </a:tbl>
          </a:graphicData>
        </a:graphic>
      </p:graphicFrame>
      <p:sp>
        <p:nvSpPr>
          <p:cNvPr id="9" name="7-Point Star 8"/>
          <p:cNvSpPr/>
          <p:nvPr/>
        </p:nvSpPr>
        <p:spPr>
          <a:xfrm>
            <a:off x="205099" y="3555050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7-Point Star 9"/>
          <p:cNvSpPr/>
          <p:nvPr/>
        </p:nvSpPr>
        <p:spPr>
          <a:xfrm>
            <a:off x="203675" y="4023645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7-Point Star 10"/>
          <p:cNvSpPr/>
          <p:nvPr/>
        </p:nvSpPr>
        <p:spPr>
          <a:xfrm>
            <a:off x="212221" y="4510754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7-Point Star 11"/>
          <p:cNvSpPr/>
          <p:nvPr/>
        </p:nvSpPr>
        <p:spPr>
          <a:xfrm>
            <a:off x="212220" y="5006411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15" name="Table 1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16426716"/>
              </p:ext>
            </p:extLst>
          </p:nvPr>
        </p:nvGraphicFramePr>
        <p:xfrm>
          <a:off x="122489" y="5362248"/>
          <a:ext cx="1740494" cy="129492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4925">
                <a:tc>
                  <a:txBody>
                    <a:bodyPr/>
                    <a:lstStyle/>
                    <a:p>
                      <a:r>
                        <a:rPr lang="en-US" sz="1800" smtClean="0"/>
                        <a:t>Appointments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20" name="Table 1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06853115"/>
              </p:ext>
            </p:extLst>
          </p:nvPr>
        </p:nvGraphicFramePr>
        <p:xfrm>
          <a:off x="1907136" y="5360824"/>
          <a:ext cx="1740494" cy="129635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6350">
                <a:tc>
                  <a:txBody>
                    <a:bodyPr/>
                    <a:lstStyle/>
                    <a:p>
                      <a:r>
                        <a:rPr lang="en-US" sz="1800" smtClean="0"/>
                        <a:t>Anniversaries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21" name="Table 2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23536832"/>
              </p:ext>
            </p:extLst>
          </p:nvPr>
        </p:nvGraphicFramePr>
        <p:xfrm>
          <a:off x="3693207" y="5360824"/>
          <a:ext cx="1740494" cy="129635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6350">
                <a:tc>
                  <a:txBody>
                    <a:bodyPr/>
                    <a:lstStyle/>
                    <a:p>
                      <a:r>
                        <a:rPr lang="en-US" sz="1800" smtClean="0"/>
                        <a:t>Events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22" name="Table 2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81768174"/>
              </p:ext>
            </p:extLst>
          </p:nvPr>
        </p:nvGraphicFramePr>
        <p:xfrm>
          <a:off x="5470732" y="5360824"/>
          <a:ext cx="1740494" cy="127925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79257">
                <a:tc>
                  <a:txBody>
                    <a:bodyPr/>
                    <a:lstStyle/>
                    <a:p>
                      <a:r>
                        <a:rPr lang="en-US" sz="1800" smtClean="0"/>
                        <a:t>Goals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23" name="Table 2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49241354"/>
              </p:ext>
            </p:extLst>
          </p:nvPr>
        </p:nvGraphicFramePr>
        <p:xfrm>
          <a:off x="7248257" y="5360824"/>
          <a:ext cx="1740494" cy="127071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70711">
                <a:tc>
                  <a:txBody>
                    <a:bodyPr/>
                    <a:lstStyle/>
                    <a:p>
                      <a:r>
                        <a:rPr lang="en-US" sz="1800" smtClean="0"/>
                        <a:t>Must Do’s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388202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0974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47416" y="207964"/>
            <a:ext cx="1664293" cy="330421"/>
          </a:xfr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anchor="ctr">
            <a:noAutofit/>
          </a:bodyPr>
          <a:lstStyle/>
          <a:p>
            <a:r>
              <a:rPr lang="en-US" sz="2400" b="1" smtClean="0"/>
              <a:t>August </a:t>
            </a:r>
            <a:endParaRPr lang="en-US" sz="2400" b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33078738"/>
              </p:ext>
            </p:extLst>
          </p:nvPr>
        </p:nvGraphicFramePr>
        <p:xfrm>
          <a:off x="1948439" y="89612"/>
          <a:ext cx="7033194" cy="5201448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04742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04742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0474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38513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70971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04742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04742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455987"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Sun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Mon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Tues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Wed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Thurs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Fri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Sat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790708">
                <a:tc gridSpan="6"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790708"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790708"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790708"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790708"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  <a:tr h="790708"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31</a:t>
                      </a:r>
                      <a:endParaRPr lang="en-US" sz="2400"/>
                    </a:p>
                  </a:txBody>
                  <a:tcPr/>
                </a:tc>
                <a:tc gridSpan="5"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67196219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19019369"/>
              </p:ext>
            </p:extLst>
          </p:nvPr>
        </p:nvGraphicFramePr>
        <p:xfrm>
          <a:off x="156672" y="564023"/>
          <a:ext cx="1663582" cy="237573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2375730">
                <a:tc>
                  <a:txBody>
                    <a:bodyPr/>
                    <a:lstStyle/>
                    <a:p>
                      <a:pPr algn="ctr"/>
                      <a:r>
                        <a:rPr lang="en-US" i="1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Put an awesome quote</a:t>
                      </a:r>
                      <a:r>
                        <a:rPr lang="en-US" i="1" baseline="0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 of the month here</a:t>
                      </a:r>
                      <a:endParaRPr lang="en-US" i="1"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18699349"/>
              </p:ext>
            </p:extLst>
          </p:nvPr>
        </p:nvGraphicFramePr>
        <p:xfrm>
          <a:off x="145279" y="3025211"/>
          <a:ext cx="1683521" cy="226463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93106">
                  <a:extLst>
                    <a:ext uri="{9D8B030D-6E8A-4147-A177-3AD203B41FA5}">
                      <a16:colId xmlns:a16="http://schemas.microsoft.com/office/drawing/2014/main" val="3262145678"/>
                    </a:ext>
                  </a:extLst>
                </a:gridCol>
                <a:gridCol w="129041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66544">
                <a:tc gridSpan="2"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Heading</a:t>
                      </a:r>
                      <a:endParaRPr lang="en-US"/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1898091"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  <a:endParaRPr lang="en-US" sz="1600" smtClean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878707512"/>
                  </a:ext>
                </a:extLst>
              </a:tr>
            </a:tbl>
          </a:graphicData>
        </a:graphic>
      </p:graphicFrame>
      <p:sp>
        <p:nvSpPr>
          <p:cNvPr id="9" name="7-Point Star 8"/>
          <p:cNvSpPr/>
          <p:nvPr/>
        </p:nvSpPr>
        <p:spPr>
          <a:xfrm>
            <a:off x="205099" y="3555050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7-Point Star 9"/>
          <p:cNvSpPr/>
          <p:nvPr/>
        </p:nvSpPr>
        <p:spPr>
          <a:xfrm>
            <a:off x="203675" y="4023645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7-Point Star 10"/>
          <p:cNvSpPr/>
          <p:nvPr/>
        </p:nvSpPr>
        <p:spPr>
          <a:xfrm>
            <a:off x="212221" y="4510754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7-Point Star 11"/>
          <p:cNvSpPr/>
          <p:nvPr/>
        </p:nvSpPr>
        <p:spPr>
          <a:xfrm>
            <a:off x="212220" y="5006411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15" name="Table 1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16426716"/>
              </p:ext>
            </p:extLst>
          </p:nvPr>
        </p:nvGraphicFramePr>
        <p:xfrm>
          <a:off x="122489" y="5362248"/>
          <a:ext cx="1740494" cy="129492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4925">
                <a:tc>
                  <a:txBody>
                    <a:bodyPr/>
                    <a:lstStyle/>
                    <a:p>
                      <a:r>
                        <a:rPr lang="en-US" sz="1800" smtClean="0"/>
                        <a:t>Appointments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20" name="Table 1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06853115"/>
              </p:ext>
            </p:extLst>
          </p:nvPr>
        </p:nvGraphicFramePr>
        <p:xfrm>
          <a:off x="1907136" y="5360824"/>
          <a:ext cx="1740494" cy="129635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6350">
                <a:tc>
                  <a:txBody>
                    <a:bodyPr/>
                    <a:lstStyle/>
                    <a:p>
                      <a:r>
                        <a:rPr lang="en-US" sz="1800" smtClean="0"/>
                        <a:t>Anniversaries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21" name="Table 2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23536832"/>
              </p:ext>
            </p:extLst>
          </p:nvPr>
        </p:nvGraphicFramePr>
        <p:xfrm>
          <a:off x="3693207" y="5360824"/>
          <a:ext cx="1740494" cy="129635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6350">
                <a:tc>
                  <a:txBody>
                    <a:bodyPr/>
                    <a:lstStyle/>
                    <a:p>
                      <a:r>
                        <a:rPr lang="en-US" sz="1800" smtClean="0"/>
                        <a:t>Events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22" name="Table 2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81768174"/>
              </p:ext>
            </p:extLst>
          </p:nvPr>
        </p:nvGraphicFramePr>
        <p:xfrm>
          <a:off x="5470732" y="5360824"/>
          <a:ext cx="1740494" cy="127925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79257">
                <a:tc>
                  <a:txBody>
                    <a:bodyPr/>
                    <a:lstStyle/>
                    <a:p>
                      <a:r>
                        <a:rPr lang="en-US" sz="1800" smtClean="0"/>
                        <a:t>Goals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23" name="Table 2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49241354"/>
              </p:ext>
            </p:extLst>
          </p:nvPr>
        </p:nvGraphicFramePr>
        <p:xfrm>
          <a:off x="7248257" y="5360824"/>
          <a:ext cx="1740494" cy="127071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70711">
                <a:tc>
                  <a:txBody>
                    <a:bodyPr/>
                    <a:lstStyle/>
                    <a:p>
                      <a:r>
                        <a:rPr lang="en-US" sz="1800" smtClean="0"/>
                        <a:t>Must Do’s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1697879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50855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47416" y="207964"/>
            <a:ext cx="1664293" cy="330421"/>
          </a:xfr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anchor="ctr">
            <a:noAutofit/>
          </a:bodyPr>
          <a:lstStyle/>
          <a:p>
            <a:r>
              <a:rPr lang="en-US" sz="2400" b="1" smtClean="0"/>
              <a:t>September </a:t>
            </a:r>
            <a:endParaRPr lang="en-US" sz="2400" b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19355048"/>
              </p:ext>
            </p:extLst>
          </p:nvPr>
        </p:nvGraphicFramePr>
        <p:xfrm>
          <a:off x="1948438" y="89612"/>
          <a:ext cx="7016100" cy="521585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02300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35989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68611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450131"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Sun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Mon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Tues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Wed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Thurs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Fri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Sat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51730">
                <a:tc gridSpan="2"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51730"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51730"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51730"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51730"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19019369"/>
              </p:ext>
            </p:extLst>
          </p:nvPr>
        </p:nvGraphicFramePr>
        <p:xfrm>
          <a:off x="156672" y="564023"/>
          <a:ext cx="1663582" cy="237573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2375730">
                <a:tc>
                  <a:txBody>
                    <a:bodyPr/>
                    <a:lstStyle/>
                    <a:p>
                      <a:pPr algn="ctr"/>
                      <a:r>
                        <a:rPr lang="en-US" i="1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Put an awesome quote</a:t>
                      </a:r>
                      <a:r>
                        <a:rPr lang="en-US" i="1" baseline="0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 of the month here</a:t>
                      </a:r>
                      <a:endParaRPr lang="en-US" i="1"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18699349"/>
              </p:ext>
            </p:extLst>
          </p:nvPr>
        </p:nvGraphicFramePr>
        <p:xfrm>
          <a:off x="145279" y="3025211"/>
          <a:ext cx="1683521" cy="226463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93106">
                  <a:extLst>
                    <a:ext uri="{9D8B030D-6E8A-4147-A177-3AD203B41FA5}">
                      <a16:colId xmlns:a16="http://schemas.microsoft.com/office/drawing/2014/main" val="3262145678"/>
                    </a:ext>
                  </a:extLst>
                </a:gridCol>
                <a:gridCol w="129041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66544">
                <a:tc gridSpan="2"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Heading</a:t>
                      </a:r>
                      <a:endParaRPr lang="en-US"/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1898091"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  <a:endParaRPr lang="en-US" sz="1600" smtClean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878707512"/>
                  </a:ext>
                </a:extLst>
              </a:tr>
            </a:tbl>
          </a:graphicData>
        </a:graphic>
      </p:graphicFrame>
      <p:sp>
        <p:nvSpPr>
          <p:cNvPr id="9" name="7-Point Star 8"/>
          <p:cNvSpPr/>
          <p:nvPr/>
        </p:nvSpPr>
        <p:spPr>
          <a:xfrm>
            <a:off x="205099" y="3555050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7-Point Star 9"/>
          <p:cNvSpPr/>
          <p:nvPr/>
        </p:nvSpPr>
        <p:spPr>
          <a:xfrm>
            <a:off x="203675" y="4023645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7-Point Star 10"/>
          <p:cNvSpPr/>
          <p:nvPr/>
        </p:nvSpPr>
        <p:spPr>
          <a:xfrm>
            <a:off x="212221" y="4510754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7-Point Star 11"/>
          <p:cNvSpPr/>
          <p:nvPr/>
        </p:nvSpPr>
        <p:spPr>
          <a:xfrm>
            <a:off x="212220" y="5006411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15" name="Table 1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16426716"/>
              </p:ext>
            </p:extLst>
          </p:nvPr>
        </p:nvGraphicFramePr>
        <p:xfrm>
          <a:off x="122489" y="5362248"/>
          <a:ext cx="1740494" cy="129492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4925">
                <a:tc>
                  <a:txBody>
                    <a:bodyPr/>
                    <a:lstStyle/>
                    <a:p>
                      <a:r>
                        <a:rPr lang="en-US" sz="1800" smtClean="0"/>
                        <a:t>Appointments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20" name="Table 1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06853115"/>
              </p:ext>
            </p:extLst>
          </p:nvPr>
        </p:nvGraphicFramePr>
        <p:xfrm>
          <a:off x="1907136" y="5360824"/>
          <a:ext cx="1740494" cy="129635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6350">
                <a:tc>
                  <a:txBody>
                    <a:bodyPr/>
                    <a:lstStyle/>
                    <a:p>
                      <a:r>
                        <a:rPr lang="en-US" sz="1800" smtClean="0"/>
                        <a:t>Anniversaries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21" name="Table 2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23536832"/>
              </p:ext>
            </p:extLst>
          </p:nvPr>
        </p:nvGraphicFramePr>
        <p:xfrm>
          <a:off x="3693207" y="5360824"/>
          <a:ext cx="1740494" cy="129635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6350">
                <a:tc>
                  <a:txBody>
                    <a:bodyPr/>
                    <a:lstStyle/>
                    <a:p>
                      <a:r>
                        <a:rPr lang="en-US" sz="1800" smtClean="0"/>
                        <a:t>Events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22" name="Table 2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81768174"/>
              </p:ext>
            </p:extLst>
          </p:nvPr>
        </p:nvGraphicFramePr>
        <p:xfrm>
          <a:off x="5470732" y="5360824"/>
          <a:ext cx="1740494" cy="127925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79257">
                <a:tc>
                  <a:txBody>
                    <a:bodyPr/>
                    <a:lstStyle/>
                    <a:p>
                      <a:r>
                        <a:rPr lang="en-US" sz="1800" smtClean="0"/>
                        <a:t>Goals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23" name="Table 2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49241354"/>
              </p:ext>
            </p:extLst>
          </p:nvPr>
        </p:nvGraphicFramePr>
        <p:xfrm>
          <a:off x="7248257" y="5360824"/>
          <a:ext cx="1740494" cy="127071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70711">
                <a:tc>
                  <a:txBody>
                    <a:bodyPr/>
                    <a:lstStyle/>
                    <a:p>
                      <a:r>
                        <a:rPr lang="en-US" sz="1800" smtClean="0"/>
                        <a:t>Must Do’s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7807490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58547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12983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47416" y="207964"/>
            <a:ext cx="1664293" cy="330421"/>
          </a:xfr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anchor="ctr">
            <a:noAutofit/>
          </a:bodyPr>
          <a:lstStyle/>
          <a:p>
            <a:r>
              <a:rPr lang="en-US" sz="2400" b="1" smtClean="0"/>
              <a:t>October </a:t>
            </a:r>
            <a:endParaRPr lang="en-US" sz="2400" b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8757442"/>
              </p:ext>
            </p:extLst>
          </p:nvPr>
        </p:nvGraphicFramePr>
        <p:xfrm>
          <a:off x="1948438" y="89612"/>
          <a:ext cx="7016100" cy="520804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02300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35989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68611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449392"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Sun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Mon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Tues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Wed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Thurs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Fri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Sat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50169">
                <a:tc gridSpan="4"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50169"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50169"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50169"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50169"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31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19019369"/>
              </p:ext>
            </p:extLst>
          </p:nvPr>
        </p:nvGraphicFramePr>
        <p:xfrm>
          <a:off x="156672" y="564023"/>
          <a:ext cx="1663582" cy="237573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2375730">
                <a:tc>
                  <a:txBody>
                    <a:bodyPr/>
                    <a:lstStyle/>
                    <a:p>
                      <a:pPr algn="ctr"/>
                      <a:r>
                        <a:rPr lang="en-US" i="1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Put an awesome quote</a:t>
                      </a:r>
                      <a:r>
                        <a:rPr lang="en-US" i="1" baseline="0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 of the month here</a:t>
                      </a:r>
                      <a:endParaRPr lang="en-US" i="1"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18699349"/>
              </p:ext>
            </p:extLst>
          </p:nvPr>
        </p:nvGraphicFramePr>
        <p:xfrm>
          <a:off x="145279" y="3025211"/>
          <a:ext cx="1683521" cy="226463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93106">
                  <a:extLst>
                    <a:ext uri="{9D8B030D-6E8A-4147-A177-3AD203B41FA5}">
                      <a16:colId xmlns:a16="http://schemas.microsoft.com/office/drawing/2014/main" val="3262145678"/>
                    </a:ext>
                  </a:extLst>
                </a:gridCol>
                <a:gridCol w="129041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66544">
                <a:tc gridSpan="2"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Heading</a:t>
                      </a:r>
                      <a:endParaRPr lang="en-US"/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1898091"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  <a:endParaRPr lang="en-US" sz="1600" smtClean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878707512"/>
                  </a:ext>
                </a:extLst>
              </a:tr>
            </a:tbl>
          </a:graphicData>
        </a:graphic>
      </p:graphicFrame>
      <p:sp>
        <p:nvSpPr>
          <p:cNvPr id="9" name="7-Point Star 8"/>
          <p:cNvSpPr/>
          <p:nvPr/>
        </p:nvSpPr>
        <p:spPr>
          <a:xfrm>
            <a:off x="205099" y="3555050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7-Point Star 9"/>
          <p:cNvSpPr/>
          <p:nvPr/>
        </p:nvSpPr>
        <p:spPr>
          <a:xfrm>
            <a:off x="203675" y="4023645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7-Point Star 10"/>
          <p:cNvSpPr/>
          <p:nvPr/>
        </p:nvSpPr>
        <p:spPr>
          <a:xfrm>
            <a:off x="212221" y="4510754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7-Point Star 11"/>
          <p:cNvSpPr/>
          <p:nvPr/>
        </p:nvSpPr>
        <p:spPr>
          <a:xfrm>
            <a:off x="212220" y="5006411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15" name="Table 1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16426716"/>
              </p:ext>
            </p:extLst>
          </p:nvPr>
        </p:nvGraphicFramePr>
        <p:xfrm>
          <a:off x="122489" y="5362248"/>
          <a:ext cx="1740494" cy="129492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4925">
                <a:tc>
                  <a:txBody>
                    <a:bodyPr/>
                    <a:lstStyle/>
                    <a:p>
                      <a:r>
                        <a:rPr lang="en-US" sz="1800" smtClean="0"/>
                        <a:t>Appointments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20" name="Table 1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06853115"/>
              </p:ext>
            </p:extLst>
          </p:nvPr>
        </p:nvGraphicFramePr>
        <p:xfrm>
          <a:off x="1907136" y="5360824"/>
          <a:ext cx="1740494" cy="129635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6350">
                <a:tc>
                  <a:txBody>
                    <a:bodyPr/>
                    <a:lstStyle/>
                    <a:p>
                      <a:r>
                        <a:rPr lang="en-US" sz="1800" smtClean="0"/>
                        <a:t>Anniversaries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21" name="Table 2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23536832"/>
              </p:ext>
            </p:extLst>
          </p:nvPr>
        </p:nvGraphicFramePr>
        <p:xfrm>
          <a:off x="3693207" y="5360824"/>
          <a:ext cx="1740494" cy="129635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6350">
                <a:tc>
                  <a:txBody>
                    <a:bodyPr/>
                    <a:lstStyle/>
                    <a:p>
                      <a:r>
                        <a:rPr lang="en-US" sz="1800" smtClean="0"/>
                        <a:t>Events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22" name="Table 2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81768174"/>
              </p:ext>
            </p:extLst>
          </p:nvPr>
        </p:nvGraphicFramePr>
        <p:xfrm>
          <a:off x="5470732" y="5360824"/>
          <a:ext cx="1740494" cy="127925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79257">
                <a:tc>
                  <a:txBody>
                    <a:bodyPr/>
                    <a:lstStyle/>
                    <a:p>
                      <a:r>
                        <a:rPr lang="en-US" sz="1800" smtClean="0"/>
                        <a:t>Goals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23" name="Table 2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49241354"/>
              </p:ext>
            </p:extLst>
          </p:nvPr>
        </p:nvGraphicFramePr>
        <p:xfrm>
          <a:off x="7248257" y="5360824"/>
          <a:ext cx="1740494" cy="127071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70711">
                <a:tc>
                  <a:txBody>
                    <a:bodyPr/>
                    <a:lstStyle/>
                    <a:p>
                      <a:r>
                        <a:rPr lang="en-US" sz="1800" smtClean="0"/>
                        <a:t>Must Do’s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7047959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80998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47416" y="207964"/>
            <a:ext cx="1664293" cy="330421"/>
          </a:xfr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anchor="ctr">
            <a:noAutofit/>
          </a:bodyPr>
          <a:lstStyle/>
          <a:p>
            <a:r>
              <a:rPr lang="en-US" sz="2400" b="1" smtClean="0"/>
              <a:t>November </a:t>
            </a:r>
            <a:endParaRPr lang="en-US" sz="2400" b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18110122"/>
              </p:ext>
            </p:extLst>
          </p:nvPr>
        </p:nvGraphicFramePr>
        <p:xfrm>
          <a:off x="1948438" y="89612"/>
          <a:ext cx="7016100" cy="520023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02300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35989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68611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448654"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Sun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Mon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Tues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Wed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Thurs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Fri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Sat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48607"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48607"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48607"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48607"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48607"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/>
                </a:tc>
                <a:tc gridSpan="5"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19019369"/>
              </p:ext>
            </p:extLst>
          </p:nvPr>
        </p:nvGraphicFramePr>
        <p:xfrm>
          <a:off x="156672" y="564023"/>
          <a:ext cx="1663582" cy="237573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2375730">
                <a:tc>
                  <a:txBody>
                    <a:bodyPr/>
                    <a:lstStyle/>
                    <a:p>
                      <a:pPr algn="ctr"/>
                      <a:r>
                        <a:rPr lang="en-US" i="1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Put an awesome quote</a:t>
                      </a:r>
                      <a:r>
                        <a:rPr lang="en-US" i="1" baseline="0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 of the month here</a:t>
                      </a:r>
                      <a:endParaRPr lang="en-US" i="1"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18699349"/>
              </p:ext>
            </p:extLst>
          </p:nvPr>
        </p:nvGraphicFramePr>
        <p:xfrm>
          <a:off x="145279" y="3025211"/>
          <a:ext cx="1683521" cy="226463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93106">
                  <a:extLst>
                    <a:ext uri="{9D8B030D-6E8A-4147-A177-3AD203B41FA5}">
                      <a16:colId xmlns:a16="http://schemas.microsoft.com/office/drawing/2014/main" val="3262145678"/>
                    </a:ext>
                  </a:extLst>
                </a:gridCol>
                <a:gridCol w="129041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66544">
                <a:tc gridSpan="2"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Heading</a:t>
                      </a:r>
                      <a:endParaRPr lang="en-US"/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1898091"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  <a:endParaRPr lang="en-US" sz="1600" smtClean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878707512"/>
                  </a:ext>
                </a:extLst>
              </a:tr>
            </a:tbl>
          </a:graphicData>
        </a:graphic>
      </p:graphicFrame>
      <p:sp>
        <p:nvSpPr>
          <p:cNvPr id="9" name="7-Point Star 8"/>
          <p:cNvSpPr/>
          <p:nvPr/>
        </p:nvSpPr>
        <p:spPr>
          <a:xfrm>
            <a:off x="205099" y="3555050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7-Point Star 9"/>
          <p:cNvSpPr/>
          <p:nvPr/>
        </p:nvSpPr>
        <p:spPr>
          <a:xfrm>
            <a:off x="203675" y="4023645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7-Point Star 10"/>
          <p:cNvSpPr/>
          <p:nvPr/>
        </p:nvSpPr>
        <p:spPr>
          <a:xfrm>
            <a:off x="212221" y="4510754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7-Point Star 11"/>
          <p:cNvSpPr/>
          <p:nvPr/>
        </p:nvSpPr>
        <p:spPr>
          <a:xfrm>
            <a:off x="212220" y="5006411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15" name="Table 1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16426716"/>
              </p:ext>
            </p:extLst>
          </p:nvPr>
        </p:nvGraphicFramePr>
        <p:xfrm>
          <a:off x="122489" y="5362248"/>
          <a:ext cx="1740494" cy="129492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4925">
                <a:tc>
                  <a:txBody>
                    <a:bodyPr/>
                    <a:lstStyle/>
                    <a:p>
                      <a:r>
                        <a:rPr lang="en-US" sz="1800" smtClean="0"/>
                        <a:t>Appointments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20" name="Table 1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06853115"/>
              </p:ext>
            </p:extLst>
          </p:nvPr>
        </p:nvGraphicFramePr>
        <p:xfrm>
          <a:off x="1907136" y="5360824"/>
          <a:ext cx="1740494" cy="129635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6350">
                <a:tc>
                  <a:txBody>
                    <a:bodyPr/>
                    <a:lstStyle/>
                    <a:p>
                      <a:r>
                        <a:rPr lang="en-US" sz="1800" smtClean="0"/>
                        <a:t>Anniversaries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21" name="Table 2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23536832"/>
              </p:ext>
            </p:extLst>
          </p:nvPr>
        </p:nvGraphicFramePr>
        <p:xfrm>
          <a:off x="3693207" y="5360824"/>
          <a:ext cx="1740494" cy="129635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6350">
                <a:tc>
                  <a:txBody>
                    <a:bodyPr/>
                    <a:lstStyle/>
                    <a:p>
                      <a:r>
                        <a:rPr lang="en-US" sz="1800" smtClean="0"/>
                        <a:t>Events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22" name="Table 2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81768174"/>
              </p:ext>
            </p:extLst>
          </p:nvPr>
        </p:nvGraphicFramePr>
        <p:xfrm>
          <a:off x="5470732" y="5360824"/>
          <a:ext cx="1740494" cy="127925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79257">
                <a:tc>
                  <a:txBody>
                    <a:bodyPr/>
                    <a:lstStyle/>
                    <a:p>
                      <a:r>
                        <a:rPr lang="en-US" sz="1800" smtClean="0"/>
                        <a:t>Goals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23" name="Table 2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49241354"/>
              </p:ext>
            </p:extLst>
          </p:nvPr>
        </p:nvGraphicFramePr>
        <p:xfrm>
          <a:off x="7248257" y="5360824"/>
          <a:ext cx="1740494" cy="127071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70711">
                <a:tc>
                  <a:txBody>
                    <a:bodyPr/>
                    <a:lstStyle/>
                    <a:p>
                      <a:r>
                        <a:rPr lang="en-US" sz="1800" smtClean="0"/>
                        <a:t>Must Do’s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0520748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513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47416" y="207964"/>
            <a:ext cx="1664293" cy="330421"/>
          </a:xfr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anchor="ctr">
            <a:noAutofit/>
          </a:bodyPr>
          <a:lstStyle/>
          <a:p>
            <a:r>
              <a:rPr lang="en-US" sz="2400" b="1" smtClean="0"/>
              <a:t>December </a:t>
            </a:r>
            <a:endParaRPr lang="en-US" sz="2400" b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09297310"/>
              </p:ext>
            </p:extLst>
          </p:nvPr>
        </p:nvGraphicFramePr>
        <p:xfrm>
          <a:off x="1948438" y="89614"/>
          <a:ext cx="7016100" cy="521732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02300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35989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68611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460593"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Sun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Mon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Tues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Wed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Thurs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Fri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Sat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51346">
                <a:tc gridSpan="2"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51346"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51346"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51346"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51346"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31</a:t>
                      </a:r>
                      <a:endParaRPr lang="en-US" sz="240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19019369"/>
              </p:ext>
            </p:extLst>
          </p:nvPr>
        </p:nvGraphicFramePr>
        <p:xfrm>
          <a:off x="156672" y="564023"/>
          <a:ext cx="1663582" cy="237573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2375730">
                <a:tc>
                  <a:txBody>
                    <a:bodyPr/>
                    <a:lstStyle/>
                    <a:p>
                      <a:pPr algn="ctr"/>
                      <a:r>
                        <a:rPr lang="en-US" i="1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Put an awesome quote</a:t>
                      </a:r>
                      <a:r>
                        <a:rPr lang="en-US" i="1" baseline="0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 of the month here</a:t>
                      </a:r>
                      <a:endParaRPr lang="en-US" i="1"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18699349"/>
              </p:ext>
            </p:extLst>
          </p:nvPr>
        </p:nvGraphicFramePr>
        <p:xfrm>
          <a:off x="145279" y="3025211"/>
          <a:ext cx="1683521" cy="226463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93106">
                  <a:extLst>
                    <a:ext uri="{9D8B030D-6E8A-4147-A177-3AD203B41FA5}">
                      <a16:colId xmlns:a16="http://schemas.microsoft.com/office/drawing/2014/main" val="3262145678"/>
                    </a:ext>
                  </a:extLst>
                </a:gridCol>
                <a:gridCol w="129041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66544">
                <a:tc gridSpan="2"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Heading</a:t>
                      </a:r>
                      <a:endParaRPr lang="en-US"/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1898091"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  <a:endParaRPr lang="en-US" sz="1600" smtClean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878707512"/>
                  </a:ext>
                </a:extLst>
              </a:tr>
            </a:tbl>
          </a:graphicData>
        </a:graphic>
      </p:graphicFrame>
      <p:sp>
        <p:nvSpPr>
          <p:cNvPr id="9" name="7-Point Star 8"/>
          <p:cNvSpPr/>
          <p:nvPr/>
        </p:nvSpPr>
        <p:spPr>
          <a:xfrm>
            <a:off x="205099" y="3555050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7-Point Star 9"/>
          <p:cNvSpPr/>
          <p:nvPr/>
        </p:nvSpPr>
        <p:spPr>
          <a:xfrm>
            <a:off x="203675" y="4023645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7-Point Star 10"/>
          <p:cNvSpPr/>
          <p:nvPr/>
        </p:nvSpPr>
        <p:spPr>
          <a:xfrm>
            <a:off x="212221" y="4510754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7-Point Star 11"/>
          <p:cNvSpPr/>
          <p:nvPr/>
        </p:nvSpPr>
        <p:spPr>
          <a:xfrm>
            <a:off x="212220" y="5006411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15" name="Table 1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16426716"/>
              </p:ext>
            </p:extLst>
          </p:nvPr>
        </p:nvGraphicFramePr>
        <p:xfrm>
          <a:off x="122489" y="5362248"/>
          <a:ext cx="1740494" cy="129492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4925">
                <a:tc>
                  <a:txBody>
                    <a:bodyPr/>
                    <a:lstStyle/>
                    <a:p>
                      <a:r>
                        <a:rPr lang="en-US" sz="1800" smtClean="0"/>
                        <a:t>Appointments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20" name="Table 1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06853115"/>
              </p:ext>
            </p:extLst>
          </p:nvPr>
        </p:nvGraphicFramePr>
        <p:xfrm>
          <a:off x="1907136" y="5360824"/>
          <a:ext cx="1740494" cy="129635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6350">
                <a:tc>
                  <a:txBody>
                    <a:bodyPr/>
                    <a:lstStyle/>
                    <a:p>
                      <a:r>
                        <a:rPr lang="en-US" sz="1800" smtClean="0"/>
                        <a:t>Anniversaries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21" name="Table 2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23536832"/>
              </p:ext>
            </p:extLst>
          </p:nvPr>
        </p:nvGraphicFramePr>
        <p:xfrm>
          <a:off x="3693207" y="5360824"/>
          <a:ext cx="1740494" cy="129635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6350">
                <a:tc>
                  <a:txBody>
                    <a:bodyPr/>
                    <a:lstStyle/>
                    <a:p>
                      <a:r>
                        <a:rPr lang="en-US" sz="1800" smtClean="0"/>
                        <a:t>Events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22" name="Table 2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81768174"/>
              </p:ext>
            </p:extLst>
          </p:nvPr>
        </p:nvGraphicFramePr>
        <p:xfrm>
          <a:off x="5470732" y="5360824"/>
          <a:ext cx="1740494" cy="127925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79257">
                <a:tc>
                  <a:txBody>
                    <a:bodyPr/>
                    <a:lstStyle/>
                    <a:p>
                      <a:r>
                        <a:rPr lang="en-US" sz="1800" smtClean="0"/>
                        <a:t>Goals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23" name="Table 2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49241354"/>
              </p:ext>
            </p:extLst>
          </p:nvPr>
        </p:nvGraphicFramePr>
        <p:xfrm>
          <a:off x="7248257" y="5360824"/>
          <a:ext cx="1740494" cy="127071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70711">
                <a:tc>
                  <a:txBody>
                    <a:bodyPr/>
                    <a:lstStyle/>
                    <a:p>
                      <a:r>
                        <a:rPr lang="en-US" sz="1800" smtClean="0"/>
                        <a:t>Must Do’s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2557835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Put Your Back Cover image and info here.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30221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47416" y="207964"/>
            <a:ext cx="1664293" cy="330421"/>
          </a:xfr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anchor="ctr">
            <a:noAutofit/>
          </a:bodyPr>
          <a:lstStyle/>
          <a:p>
            <a:r>
              <a:rPr lang="en-US" sz="2400" b="1" smtClean="0"/>
              <a:t>January </a:t>
            </a:r>
            <a:endParaRPr lang="en-US" sz="2400" b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28390204"/>
              </p:ext>
            </p:extLst>
          </p:nvPr>
        </p:nvGraphicFramePr>
        <p:xfrm>
          <a:off x="1948438" y="89614"/>
          <a:ext cx="7016100" cy="519516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02300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35989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68611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453724"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Sun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Mon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Tues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Wed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Thurs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Fri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Sat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47593">
                <a:tc gridSpan="3"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47593"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47593"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47593"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47593"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19019369"/>
              </p:ext>
            </p:extLst>
          </p:nvPr>
        </p:nvGraphicFramePr>
        <p:xfrm>
          <a:off x="156672" y="564023"/>
          <a:ext cx="1663582" cy="237573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2375730">
                <a:tc>
                  <a:txBody>
                    <a:bodyPr/>
                    <a:lstStyle/>
                    <a:p>
                      <a:pPr algn="ctr"/>
                      <a:r>
                        <a:rPr lang="en-US" i="1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Put an awesome quote</a:t>
                      </a:r>
                      <a:r>
                        <a:rPr lang="en-US" i="1" baseline="0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 of the month here</a:t>
                      </a:r>
                      <a:endParaRPr lang="en-US" i="1"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18699349"/>
              </p:ext>
            </p:extLst>
          </p:nvPr>
        </p:nvGraphicFramePr>
        <p:xfrm>
          <a:off x="145279" y="3025211"/>
          <a:ext cx="1683521" cy="226463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93106">
                  <a:extLst>
                    <a:ext uri="{9D8B030D-6E8A-4147-A177-3AD203B41FA5}">
                      <a16:colId xmlns:a16="http://schemas.microsoft.com/office/drawing/2014/main" val="3262145678"/>
                    </a:ext>
                  </a:extLst>
                </a:gridCol>
                <a:gridCol w="129041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66544">
                <a:tc gridSpan="2"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Heading</a:t>
                      </a:r>
                      <a:endParaRPr lang="en-US"/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1898091"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  <a:endParaRPr lang="en-US" sz="1600" smtClean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878707512"/>
                  </a:ext>
                </a:extLst>
              </a:tr>
            </a:tbl>
          </a:graphicData>
        </a:graphic>
      </p:graphicFrame>
      <p:sp>
        <p:nvSpPr>
          <p:cNvPr id="9" name="7-Point Star 8"/>
          <p:cNvSpPr/>
          <p:nvPr/>
        </p:nvSpPr>
        <p:spPr>
          <a:xfrm>
            <a:off x="205099" y="3555050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7-Point Star 9"/>
          <p:cNvSpPr/>
          <p:nvPr/>
        </p:nvSpPr>
        <p:spPr>
          <a:xfrm>
            <a:off x="203675" y="4023645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7-Point Star 10"/>
          <p:cNvSpPr/>
          <p:nvPr/>
        </p:nvSpPr>
        <p:spPr>
          <a:xfrm>
            <a:off x="212221" y="4510754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7-Point Star 11"/>
          <p:cNvSpPr/>
          <p:nvPr/>
        </p:nvSpPr>
        <p:spPr>
          <a:xfrm>
            <a:off x="212220" y="5006411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99885962"/>
              </p:ext>
            </p:extLst>
          </p:nvPr>
        </p:nvGraphicFramePr>
        <p:xfrm>
          <a:off x="122489" y="5362248"/>
          <a:ext cx="1740494" cy="129492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4925">
                <a:tc>
                  <a:txBody>
                    <a:bodyPr/>
                    <a:lstStyle/>
                    <a:p>
                      <a:r>
                        <a:rPr lang="en-US" sz="1800" smtClean="0"/>
                        <a:t>Appointments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16" name="Table 1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28613276"/>
              </p:ext>
            </p:extLst>
          </p:nvPr>
        </p:nvGraphicFramePr>
        <p:xfrm>
          <a:off x="1907136" y="5360824"/>
          <a:ext cx="1740494" cy="129635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6350">
                <a:tc>
                  <a:txBody>
                    <a:bodyPr/>
                    <a:lstStyle/>
                    <a:p>
                      <a:r>
                        <a:rPr lang="en-US" sz="1800" smtClean="0"/>
                        <a:t>Anniversaries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17" name="Table 1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8804419"/>
              </p:ext>
            </p:extLst>
          </p:nvPr>
        </p:nvGraphicFramePr>
        <p:xfrm>
          <a:off x="3693207" y="5360824"/>
          <a:ext cx="1740494" cy="129635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6350">
                <a:tc>
                  <a:txBody>
                    <a:bodyPr/>
                    <a:lstStyle/>
                    <a:p>
                      <a:r>
                        <a:rPr lang="en-US" sz="1800" smtClean="0"/>
                        <a:t>Events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18" name="Table 1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73942548"/>
              </p:ext>
            </p:extLst>
          </p:nvPr>
        </p:nvGraphicFramePr>
        <p:xfrm>
          <a:off x="5470732" y="5360824"/>
          <a:ext cx="1740494" cy="127925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79257">
                <a:tc>
                  <a:txBody>
                    <a:bodyPr/>
                    <a:lstStyle/>
                    <a:p>
                      <a:r>
                        <a:rPr lang="en-US" sz="1800" smtClean="0"/>
                        <a:t>Goals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19" name="Table 1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38974886"/>
              </p:ext>
            </p:extLst>
          </p:nvPr>
        </p:nvGraphicFramePr>
        <p:xfrm>
          <a:off x="7248257" y="5360824"/>
          <a:ext cx="1740494" cy="127071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70711">
                <a:tc>
                  <a:txBody>
                    <a:bodyPr/>
                    <a:lstStyle/>
                    <a:p>
                      <a:r>
                        <a:rPr lang="en-US" sz="1800" smtClean="0"/>
                        <a:t>Must Do’s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1643637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82229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47416" y="207964"/>
            <a:ext cx="1664293" cy="330421"/>
          </a:xfr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anchor="ctr">
            <a:noAutofit/>
          </a:bodyPr>
          <a:lstStyle/>
          <a:p>
            <a:r>
              <a:rPr lang="en-US" sz="2400" b="1" smtClean="0"/>
              <a:t>February </a:t>
            </a:r>
            <a:endParaRPr lang="en-US" sz="2400" b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31619436"/>
              </p:ext>
            </p:extLst>
          </p:nvPr>
        </p:nvGraphicFramePr>
        <p:xfrm>
          <a:off x="1948438" y="89614"/>
          <a:ext cx="7016100" cy="520228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02300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35989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68611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455150"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Sun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Mon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Tues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Wed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Thurs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Fri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Sat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49017">
                <a:tc gridSpan="6"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49017"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49017"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49017"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49017"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19019369"/>
              </p:ext>
            </p:extLst>
          </p:nvPr>
        </p:nvGraphicFramePr>
        <p:xfrm>
          <a:off x="156672" y="564023"/>
          <a:ext cx="1663582" cy="237573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2375730">
                <a:tc>
                  <a:txBody>
                    <a:bodyPr/>
                    <a:lstStyle/>
                    <a:p>
                      <a:pPr algn="ctr"/>
                      <a:r>
                        <a:rPr lang="en-US" i="1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Put an awesome quote</a:t>
                      </a:r>
                      <a:r>
                        <a:rPr lang="en-US" i="1" baseline="0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 of the month here</a:t>
                      </a:r>
                      <a:endParaRPr lang="en-US" i="1"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18699349"/>
              </p:ext>
            </p:extLst>
          </p:nvPr>
        </p:nvGraphicFramePr>
        <p:xfrm>
          <a:off x="145279" y="3025211"/>
          <a:ext cx="1683521" cy="226463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93106">
                  <a:extLst>
                    <a:ext uri="{9D8B030D-6E8A-4147-A177-3AD203B41FA5}">
                      <a16:colId xmlns:a16="http://schemas.microsoft.com/office/drawing/2014/main" val="3262145678"/>
                    </a:ext>
                  </a:extLst>
                </a:gridCol>
                <a:gridCol w="129041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66544">
                <a:tc gridSpan="2"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Heading</a:t>
                      </a:r>
                      <a:endParaRPr lang="en-US"/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1898091"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  <a:endParaRPr lang="en-US" sz="1600" smtClean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878707512"/>
                  </a:ext>
                </a:extLst>
              </a:tr>
            </a:tbl>
          </a:graphicData>
        </a:graphic>
      </p:graphicFrame>
      <p:sp>
        <p:nvSpPr>
          <p:cNvPr id="9" name="7-Point Star 8"/>
          <p:cNvSpPr/>
          <p:nvPr/>
        </p:nvSpPr>
        <p:spPr>
          <a:xfrm>
            <a:off x="205099" y="3555050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7-Point Star 9"/>
          <p:cNvSpPr/>
          <p:nvPr/>
        </p:nvSpPr>
        <p:spPr>
          <a:xfrm>
            <a:off x="203675" y="4023645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7-Point Star 10"/>
          <p:cNvSpPr/>
          <p:nvPr/>
        </p:nvSpPr>
        <p:spPr>
          <a:xfrm>
            <a:off x="212221" y="4510754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7-Point Star 11"/>
          <p:cNvSpPr/>
          <p:nvPr/>
        </p:nvSpPr>
        <p:spPr>
          <a:xfrm>
            <a:off x="212220" y="5006411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67945151"/>
              </p:ext>
            </p:extLst>
          </p:nvPr>
        </p:nvGraphicFramePr>
        <p:xfrm>
          <a:off x="122489" y="5362248"/>
          <a:ext cx="1740494" cy="129492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4925">
                <a:tc>
                  <a:txBody>
                    <a:bodyPr/>
                    <a:lstStyle/>
                    <a:p>
                      <a:r>
                        <a:rPr lang="en-US" sz="1800" smtClean="0"/>
                        <a:t>Appointments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16" name="Table 1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7091621"/>
              </p:ext>
            </p:extLst>
          </p:nvPr>
        </p:nvGraphicFramePr>
        <p:xfrm>
          <a:off x="1907136" y="5360824"/>
          <a:ext cx="1740494" cy="129635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6350">
                <a:tc>
                  <a:txBody>
                    <a:bodyPr/>
                    <a:lstStyle/>
                    <a:p>
                      <a:r>
                        <a:rPr lang="en-US" sz="1800" smtClean="0"/>
                        <a:t>Anniversaries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17" name="Table 1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87288402"/>
              </p:ext>
            </p:extLst>
          </p:nvPr>
        </p:nvGraphicFramePr>
        <p:xfrm>
          <a:off x="3693207" y="5360824"/>
          <a:ext cx="1740494" cy="129635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6350">
                <a:tc>
                  <a:txBody>
                    <a:bodyPr/>
                    <a:lstStyle/>
                    <a:p>
                      <a:r>
                        <a:rPr lang="en-US" sz="1800" smtClean="0"/>
                        <a:t>Events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18" name="Table 1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15074306"/>
              </p:ext>
            </p:extLst>
          </p:nvPr>
        </p:nvGraphicFramePr>
        <p:xfrm>
          <a:off x="5470732" y="5360824"/>
          <a:ext cx="1740494" cy="127925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79257">
                <a:tc>
                  <a:txBody>
                    <a:bodyPr/>
                    <a:lstStyle/>
                    <a:p>
                      <a:r>
                        <a:rPr lang="en-US" sz="1800" smtClean="0"/>
                        <a:t>Goals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19" name="Table 1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63879710"/>
              </p:ext>
            </p:extLst>
          </p:nvPr>
        </p:nvGraphicFramePr>
        <p:xfrm>
          <a:off x="7248257" y="5360824"/>
          <a:ext cx="1740494" cy="127071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70711">
                <a:tc>
                  <a:txBody>
                    <a:bodyPr/>
                    <a:lstStyle/>
                    <a:p>
                      <a:r>
                        <a:rPr lang="en-US" sz="1800" smtClean="0"/>
                        <a:t>Must Do’s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7884900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02112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47416" y="207964"/>
            <a:ext cx="1664293" cy="330421"/>
          </a:xfr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anchor="ctr">
            <a:noAutofit/>
          </a:bodyPr>
          <a:lstStyle/>
          <a:p>
            <a:r>
              <a:rPr lang="en-US" sz="2400" b="1" smtClean="0"/>
              <a:t>March </a:t>
            </a:r>
            <a:endParaRPr lang="en-US" sz="2400" b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77971984"/>
              </p:ext>
            </p:extLst>
          </p:nvPr>
        </p:nvGraphicFramePr>
        <p:xfrm>
          <a:off x="1948438" y="89612"/>
          <a:ext cx="7016100" cy="520804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02300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35989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68611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449392"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Sun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Mon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Tues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Wed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Thurs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Fri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Sat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50169"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50169"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50169"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50169"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50169"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31</a:t>
                      </a:r>
                      <a:endParaRPr lang="en-US" sz="2400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19019369"/>
              </p:ext>
            </p:extLst>
          </p:nvPr>
        </p:nvGraphicFramePr>
        <p:xfrm>
          <a:off x="156672" y="564023"/>
          <a:ext cx="1663582" cy="237573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2375730">
                <a:tc>
                  <a:txBody>
                    <a:bodyPr/>
                    <a:lstStyle/>
                    <a:p>
                      <a:pPr algn="ctr"/>
                      <a:r>
                        <a:rPr lang="en-US" i="1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Put an awesome quote</a:t>
                      </a:r>
                      <a:r>
                        <a:rPr lang="en-US" i="1" baseline="0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 of the month here</a:t>
                      </a:r>
                      <a:endParaRPr lang="en-US" i="1"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18699349"/>
              </p:ext>
            </p:extLst>
          </p:nvPr>
        </p:nvGraphicFramePr>
        <p:xfrm>
          <a:off x="145279" y="3025211"/>
          <a:ext cx="1683521" cy="226463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93106">
                  <a:extLst>
                    <a:ext uri="{9D8B030D-6E8A-4147-A177-3AD203B41FA5}">
                      <a16:colId xmlns:a16="http://schemas.microsoft.com/office/drawing/2014/main" val="3262145678"/>
                    </a:ext>
                  </a:extLst>
                </a:gridCol>
                <a:gridCol w="129041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66544">
                <a:tc gridSpan="2"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Heading</a:t>
                      </a:r>
                      <a:endParaRPr lang="en-US"/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1898091"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  <a:endParaRPr lang="en-US" sz="1600" smtClean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878707512"/>
                  </a:ext>
                </a:extLst>
              </a:tr>
            </a:tbl>
          </a:graphicData>
        </a:graphic>
      </p:graphicFrame>
      <p:sp>
        <p:nvSpPr>
          <p:cNvPr id="9" name="7-Point Star 8"/>
          <p:cNvSpPr/>
          <p:nvPr/>
        </p:nvSpPr>
        <p:spPr>
          <a:xfrm>
            <a:off x="205099" y="3555050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7-Point Star 9"/>
          <p:cNvSpPr/>
          <p:nvPr/>
        </p:nvSpPr>
        <p:spPr>
          <a:xfrm>
            <a:off x="203675" y="4023645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7-Point Star 10"/>
          <p:cNvSpPr/>
          <p:nvPr/>
        </p:nvSpPr>
        <p:spPr>
          <a:xfrm>
            <a:off x="212221" y="4510754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7-Point Star 11"/>
          <p:cNvSpPr/>
          <p:nvPr/>
        </p:nvSpPr>
        <p:spPr>
          <a:xfrm>
            <a:off x="212220" y="5006411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22550680"/>
              </p:ext>
            </p:extLst>
          </p:nvPr>
        </p:nvGraphicFramePr>
        <p:xfrm>
          <a:off x="122489" y="5362248"/>
          <a:ext cx="1740494" cy="129492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4925">
                <a:tc>
                  <a:txBody>
                    <a:bodyPr/>
                    <a:lstStyle/>
                    <a:p>
                      <a:r>
                        <a:rPr lang="en-US" sz="1800" smtClean="0"/>
                        <a:t>Appointments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16" name="Table 1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63808885"/>
              </p:ext>
            </p:extLst>
          </p:nvPr>
        </p:nvGraphicFramePr>
        <p:xfrm>
          <a:off x="1907136" y="5360824"/>
          <a:ext cx="1740494" cy="129635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6350">
                <a:tc>
                  <a:txBody>
                    <a:bodyPr/>
                    <a:lstStyle/>
                    <a:p>
                      <a:r>
                        <a:rPr lang="en-US" sz="1800" smtClean="0"/>
                        <a:t>Anniversaries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17" name="Table 1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51133270"/>
              </p:ext>
            </p:extLst>
          </p:nvPr>
        </p:nvGraphicFramePr>
        <p:xfrm>
          <a:off x="3693207" y="5360824"/>
          <a:ext cx="1740494" cy="129635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6350">
                <a:tc>
                  <a:txBody>
                    <a:bodyPr/>
                    <a:lstStyle/>
                    <a:p>
                      <a:r>
                        <a:rPr lang="en-US" sz="1800" smtClean="0"/>
                        <a:t>Events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18" name="Table 1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61522108"/>
              </p:ext>
            </p:extLst>
          </p:nvPr>
        </p:nvGraphicFramePr>
        <p:xfrm>
          <a:off x="5470732" y="5360824"/>
          <a:ext cx="1740494" cy="127925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79257">
                <a:tc>
                  <a:txBody>
                    <a:bodyPr/>
                    <a:lstStyle/>
                    <a:p>
                      <a:r>
                        <a:rPr lang="en-US" sz="1800" smtClean="0"/>
                        <a:t>Goals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19" name="Table 1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06609920"/>
              </p:ext>
            </p:extLst>
          </p:nvPr>
        </p:nvGraphicFramePr>
        <p:xfrm>
          <a:off x="7248257" y="5360824"/>
          <a:ext cx="1740494" cy="127071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70711">
                <a:tc>
                  <a:txBody>
                    <a:bodyPr/>
                    <a:lstStyle/>
                    <a:p>
                      <a:r>
                        <a:rPr lang="en-US" sz="1800" smtClean="0"/>
                        <a:t>Must Do’s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73412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58195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47416" y="207964"/>
            <a:ext cx="1664293" cy="330421"/>
          </a:xfr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anchor="ctr">
            <a:noAutofit/>
          </a:bodyPr>
          <a:lstStyle/>
          <a:p>
            <a:r>
              <a:rPr lang="en-US" sz="2400" b="1" smtClean="0"/>
              <a:t>April </a:t>
            </a:r>
            <a:endParaRPr lang="en-US" sz="2400" b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21888571"/>
              </p:ext>
            </p:extLst>
          </p:nvPr>
        </p:nvGraphicFramePr>
        <p:xfrm>
          <a:off x="1948438" y="89612"/>
          <a:ext cx="7016100" cy="521585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02300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35989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68611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02300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450131"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Sun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Mon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Tues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Wed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Thurs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Fri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Sat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51730">
                <a:tc gridSpan="3"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51730"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51730"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51730"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51730"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19019369"/>
              </p:ext>
            </p:extLst>
          </p:nvPr>
        </p:nvGraphicFramePr>
        <p:xfrm>
          <a:off x="156672" y="564023"/>
          <a:ext cx="1663582" cy="237573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2375730">
                <a:tc>
                  <a:txBody>
                    <a:bodyPr/>
                    <a:lstStyle/>
                    <a:p>
                      <a:pPr algn="ctr"/>
                      <a:r>
                        <a:rPr lang="en-US" i="1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Put an awesome quote</a:t>
                      </a:r>
                      <a:r>
                        <a:rPr lang="en-US" i="1" baseline="0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 of the month here</a:t>
                      </a:r>
                      <a:endParaRPr lang="en-US" i="1"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18699349"/>
              </p:ext>
            </p:extLst>
          </p:nvPr>
        </p:nvGraphicFramePr>
        <p:xfrm>
          <a:off x="145279" y="3025211"/>
          <a:ext cx="1683521" cy="226463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93106">
                  <a:extLst>
                    <a:ext uri="{9D8B030D-6E8A-4147-A177-3AD203B41FA5}">
                      <a16:colId xmlns:a16="http://schemas.microsoft.com/office/drawing/2014/main" val="3262145678"/>
                    </a:ext>
                  </a:extLst>
                </a:gridCol>
                <a:gridCol w="129041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66544">
                <a:tc gridSpan="2"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Heading</a:t>
                      </a:r>
                      <a:endParaRPr lang="en-US"/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1898091"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  <a:endParaRPr lang="en-US" sz="1600" smtClean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878707512"/>
                  </a:ext>
                </a:extLst>
              </a:tr>
            </a:tbl>
          </a:graphicData>
        </a:graphic>
      </p:graphicFrame>
      <p:sp>
        <p:nvSpPr>
          <p:cNvPr id="9" name="7-Point Star 8"/>
          <p:cNvSpPr/>
          <p:nvPr/>
        </p:nvSpPr>
        <p:spPr>
          <a:xfrm>
            <a:off x="205099" y="3555050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7-Point Star 9"/>
          <p:cNvSpPr/>
          <p:nvPr/>
        </p:nvSpPr>
        <p:spPr>
          <a:xfrm>
            <a:off x="203675" y="4023645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7-Point Star 10"/>
          <p:cNvSpPr/>
          <p:nvPr/>
        </p:nvSpPr>
        <p:spPr>
          <a:xfrm>
            <a:off x="212221" y="4510754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7-Point Star 11"/>
          <p:cNvSpPr/>
          <p:nvPr/>
        </p:nvSpPr>
        <p:spPr>
          <a:xfrm>
            <a:off x="212220" y="5006411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15" name="Table 1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30714316"/>
              </p:ext>
            </p:extLst>
          </p:nvPr>
        </p:nvGraphicFramePr>
        <p:xfrm>
          <a:off x="122489" y="5362248"/>
          <a:ext cx="1740494" cy="129492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4925">
                <a:tc>
                  <a:txBody>
                    <a:bodyPr/>
                    <a:lstStyle/>
                    <a:p>
                      <a:r>
                        <a:rPr lang="en-US" sz="1800" smtClean="0"/>
                        <a:t>Appointments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20" name="Table 1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55856722"/>
              </p:ext>
            </p:extLst>
          </p:nvPr>
        </p:nvGraphicFramePr>
        <p:xfrm>
          <a:off x="1907136" y="5360824"/>
          <a:ext cx="1740494" cy="129635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6350">
                <a:tc>
                  <a:txBody>
                    <a:bodyPr/>
                    <a:lstStyle/>
                    <a:p>
                      <a:r>
                        <a:rPr lang="en-US" sz="1800" smtClean="0"/>
                        <a:t>Anniversaries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21" name="Table 2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53354401"/>
              </p:ext>
            </p:extLst>
          </p:nvPr>
        </p:nvGraphicFramePr>
        <p:xfrm>
          <a:off x="3693207" y="5360824"/>
          <a:ext cx="1740494" cy="129635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96350">
                <a:tc>
                  <a:txBody>
                    <a:bodyPr/>
                    <a:lstStyle/>
                    <a:p>
                      <a:r>
                        <a:rPr lang="en-US" sz="1800" smtClean="0"/>
                        <a:t>Events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22" name="Table 2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46070437"/>
              </p:ext>
            </p:extLst>
          </p:nvPr>
        </p:nvGraphicFramePr>
        <p:xfrm>
          <a:off x="5470732" y="5360824"/>
          <a:ext cx="1740494" cy="127925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79257">
                <a:tc>
                  <a:txBody>
                    <a:bodyPr/>
                    <a:lstStyle/>
                    <a:p>
                      <a:r>
                        <a:rPr lang="en-US" sz="1800" smtClean="0"/>
                        <a:t>Goals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  <p:graphicFrame>
        <p:nvGraphicFramePr>
          <p:cNvPr id="23" name="Table 2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09112260"/>
              </p:ext>
            </p:extLst>
          </p:nvPr>
        </p:nvGraphicFramePr>
        <p:xfrm>
          <a:off x="7248257" y="5360824"/>
          <a:ext cx="1740494" cy="127071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40494">
                  <a:extLst>
                    <a:ext uri="{9D8B030D-6E8A-4147-A177-3AD203B41FA5}">
                      <a16:colId xmlns:a16="http://schemas.microsoft.com/office/drawing/2014/main" val="2736722958"/>
                    </a:ext>
                  </a:extLst>
                </a:gridCol>
              </a:tblGrid>
              <a:tr h="1270711">
                <a:tc>
                  <a:txBody>
                    <a:bodyPr/>
                    <a:lstStyle/>
                    <a:p>
                      <a:r>
                        <a:rPr lang="en-US" sz="1800" smtClean="0"/>
                        <a:t>Must Do’s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629781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9915258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148</TotalTime>
  <Words>739</Words>
  <Application>Microsoft Office PowerPoint</Application>
  <PresentationFormat>Letter Paper (8.5x11 in)</PresentationFormat>
  <Paragraphs>644</Paragraphs>
  <Slides>26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26</vt:i4>
      </vt:variant>
    </vt:vector>
  </HeadingPairs>
  <TitlesOfParts>
    <vt:vector size="31" baseType="lpstr">
      <vt:lpstr>Arial</vt:lpstr>
      <vt:lpstr>Calibri</vt:lpstr>
      <vt:lpstr>Calibri Light</vt:lpstr>
      <vt:lpstr>Verdana</vt:lpstr>
      <vt:lpstr>Office Theme</vt:lpstr>
      <vt:lpstr>2020 Calendar Cover Title</vt:lpstr>
      <vt:lpstr>Insert Picture Here</vt:lpstr>
      <vt:lpstr>January </vt:lpstr>
      <vt:lpstr>Insert Picture Here</vt:lpstr>
      <vt:lpstr>February </vt:lpstr>
      <vt:lpstr>Insert Picture Here</vt:lpstr>
      <vt:lpstr>March </vt:lpstr>
      <vt:lpstr>Insert Picture Here</vt:lpstr>
      <vt:lpstr>April </vt:lpstr>
      <vt:lpstr>Insert Picture Here</vt:lpstr>
      <vt:lpstr>May </vt:lpstr>
      <vt:lpstr>Insert Picture Here</vt:lpstr>
      <vt:lpstr>June </vt:lpstr>
      <vt:lpstr>Insert Picture Here</vt:lpstr>
      <vt:lpstr>July </vt:lpstr>
      <vt:lpstr>Insert Picture Here</vt:lpstr>
      <vt:lpstr>August </vt:lpstr>
      <vt:lpstr>Insert Picture Here</vt:lpstr>
      <vt:lpstr>September </vt:lpstr>
      <vt:lpstr>Insert Picture Here</vt:lpstr>
      <vt:lpstr>October </vt:lpstr>
      <vt:lpstr>Insert Picture Here</vt:lpstr>
      <vt:lpstr>November </vt:lpstr>
      <vt:lpstr>Insert Picture Here</vt:lpstr>
      <vt:lpstr>December </vt:lpstr>
      <vt:lpstr>Put Your Back Cover image and info here.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Amber Jalink</dc:creator>
  <cp:lastModifiedBy>Amber Jalink</cp:lastModifiedBy>
  <cp:revision>27</cp:revision>
  <cp:lastPrinted>2019-06-03T16:08:46Z</cp:lastPrinted>
  <dcterms:created xsi:type="dcterms:W3CDTF">2019-05-29T16:42:40Z</dcterms:created>
  <dcterms:modified xsi:type="dcterms:W3CDTF">2019-06-03T18:52:03Z</dcterms:modified>
</cp:coreProperties>
</file>

<file path=docProps/thumbnail.jpeg>
</file>