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slides/slide26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72" r:id="rId1"/>
  </p:sldMasterIdLst>
  <p:sldIdLst>
    <p:sldId id="281" r:id="rId2"/>
    <p:sldId id="268" r:id="rId3"/>
    <p:sldId id="256" r:id="rId4"/>
    <p:sldId id="269" r:id="rId5"/>
    <p:sldId id="257" r:id="rId6"/>
    <p:sldId id="270" r:id="rId7"/>
    <p:sldId id="258" r:id="rId8"/>
    <p:sldId id="271" r:id="rId9"/>
    <p:sldId id="259" r:id="rId10"/>
    <p:sldId id="272" r:id="rId11"/>
    <p:sldId id="260" r:id="rId12"/>
    <p:sldId id="273" r:id="rId13"/>
    <p:sldId id="261" r:id="rId14"/>
    <p:sldId id="274" r:id="rId15"/>
    <p:sldId id="262" r:id="rId16"/>
    <p:sldId id="275" r:id="rId17"/>
    <p:sldId id="263" r:id="rId18"/>
    <p:sldId id="276" r:id="rId19"/>
    <p:sldId id="264" r:id="rId20"/>
    <p:sldId id="277" r:id="rId21"/>
    <p:sldId id="265" r:id="rId22"/>
    <p:sldId id="278" r:id="rId23"/>
    <p:sldId id="266" r:id="rId24"/>
    <p:sldId id="279" r:id="rId25"/>
    <p:sldId id="267" r:id="rId26"/>
    <p:sldId id="280" r:id="rId27"/>
  </p:sldIdLst>
  <p:sldSz cx="9144000" cy="6858000" type="letter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 userDrawn="1">
          <p15:clr>
            <a:srgbClr val="A4A3A4"/>
          </p15:clr>
        </p15:guide>
        <p15:guide id="2" pos="2880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5940675A-B579-460E-94D1-54222C63F5DA}" styleName="No Style, Table Grid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tx1"/>
              </a:solidFill>
            </a:ln>
          </a:left>
          <a:right>
            <a:ln w="12700" cmpd="sng">
              <a:solidFill>
                <a:schemeClr val="tx1"/>
              </a:solidFill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 w="12700" cmpd="sng">
              <a:solidFill>
                <a:schemeClr val="tx1"/>
              </a:solidFill>
            </a:ln>
          </a:insideH>
          <a:insideV>
            <a:ln w="12700" cmpd="sng">
              <a:solidFill>
                <a:schemeClr val="tx1"/>
              </a:solidFill>
            </a:ln>
          </a:insideV>
        </a:tcBdr>
        <a:fill>
          <a:noFill/>
        </a:fill>
      </a:tcStyle>
    </a:wholeTbl>
  </a:tblStyle>
  <a:tblStyle styleId="{3B4B98B0-60AC-42C2-AFA5-B58CD77FA1E5}" styleName="Light Style 1 - Accent 1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 w="12700" cmpd="sng">
              <a:solidFill>
                <a:schemeClr val="accent1"/>
              </a:solidFill>
            </a:ln>
          </a:top>
          <a:bottom>
            <a:ln w="12700" cmpd="sng">
              <a:solidFill>
                <a:schemeClr val="accent1"/>
              </a:solidFill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accent1">
              <a:alpha val="2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alpha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12700" cmpd="sng">
              <a:solidFill>
                <a:schemeClr val="accent1"/>
              </a:solidFill>
            </a:ln>
          </a:top>
        </a:tcBdr>
        <a:fill>
          <a:noFill/>
        </a:fill>
      </a:tcStyle>
    </a:lastRow>
    <a:firstRow>
      <a:tcTxStyle b="on"/>
      <a:tcStyle>
        <a:tcBdr>
          <a:bottom>
            <a:ln w="12700" cmpd="sng">
              <a:solidFill>
                <a:schemeClr val="accent1"/>
              </a:solidFill>
            </a:ln>
          </a:bottom>
        </a:tcBdr>
        <a:fill>
          <a:noFill/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6928" autoAdjust="0"/>
    <p:restoredTop sz="94660"/>
  </p:normalViewPr>
  <p:slideViewPr>
    <p:cSldViewPr snapToGrid="0" showGuides="1">
      <p:cViewPr varScale="1">
        <p:scale>
          <a:sx n="112" d="100"/>
          <a:sy n="112" d="100"/>
        </p:scale>
        <p:origin x="1428" y="96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slide" Target="slides/slide25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29" Type="http://schemas.openxmlformats.org/officeDocument/2006/relationships/viewProps" Target="view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presProps" Target="presProps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31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slide" Target="slides/slide26.xml"/><Relationship Id="rId30" Type="http://schemas.openxmlformats.org/officeDocument/2006/relationships/theme" Target="theme/theme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1122363"/>
            <a:ext cx="77724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143000" y="3602038"/>
            <a:ext cx="6858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CC2134B-78DB-41A9-8F00-3B48C1B9147C}" type="datetimeFigureOut">
              <a:rPr lang="en-US" smtClean="0"/>
              <a:t>6/4/2019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57CFD1-22CF-407C-AF7E-737DD82ADE1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7395798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CC2134B-78DB-41A9-8F00-3B48C1B9147C}" type="datetimeFigureOut">
              <a:rPr lang="en-US" smtClean="0"/>
              <a:t>6/4/2019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57CFD1-22CF-407C-AF7E-737DD82ADE1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4647104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543675" y="365125"/>
            <a:ext cx="1971675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28650" y="365125"/>
            <a:ext cx="5800725" cy="5811838"/>
          </a:xfrm>
        </p:spPr>
        <p:txBody>
          <a:bodyPr vert="eaVert"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CC2134B-78DB-41A9-8F00-3B48C1B9147C}" type="datetimeFigureOut">
              <a:rPr lang="en-US" smtClean="0"/>
              <a:t>6/4/2019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57CFD1-22CF-407C-AF7E-737DD82ADE1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3170043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CC2134B-78DB-41A9-8F00-3B48C1B9147C}" type="datetimeFigureOut">
              <a:rPr lang="en-US" smtClean="0"/>
              <a:t>6/4/2019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57CFD1-22CF-407C-AF7E-737DD82ADE1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3169434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3888" y="1709739"/>
            <a:ext cx="78867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3888" y="4589464"/>
            <a:ext cx="78867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/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CC2134B-78DB-41A9-8F00-3B48C1B9147C}" type="datetimeFigureOut">
              <a:rPr lang="en-US" smtClean="0"/>
              <a:t>6/4/2019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57CFD1-22CF-407C-AF7E-737DD82ADE1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7798502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28650" y="1825625"/>
            <a:ext cx="3886200" cy="4351338"/>
          </a:xfrm>
        </p:spPr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29150" y="1825625"/>
            <a:ext cx="3886200" cy="4351338"/>
          </a:xfrm>
        </p:spPr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CC2134B-78DB-41A9-8F00-3B48C1B9147C}" type="datetimeFigureOut">
              <a:rPr lang="en-US" smtClean="0"/>
              <a:t>6/4/2019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57CFD1-22CF-407C-AF7E-737DD82ADE1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97130404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365126"/>
            <a:ext cx="78867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9842" y="1681163"/>
            <a:ext cx="3868340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29842" y="2505075"/>
            <a:ext cx="3868340" cy="3684588"/>
          </a:xfrm>
        </p:spPr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29150" y="1681163"/>
            <a:ext cx="3887391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29150" y="2505075"/>
            <a:ext cx="3887391" cy="3684588"/>
          </a:xfrm>
        </p:spPr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CC2134B-78DB-41A9-8F00-3B48C1B9147C}" type="datetimeFigureOut">
              <a:rPr lang="en-US" smtClean="0"/>
              <a:t>6/4/2019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57CFD1-22CF-407C-AF7E-737DD82ADE1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3703901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CC2134B-78DB-41A9-8F00-3B48C1B9147C}" type="datetimeFigureOut">
              <a:rPr lang="en-US" smtClean="0"/>
              <a:t>6/4/2019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57CFD1-22CF-407C-AF7E-737DD82ADE1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9719831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CC2134B-78DB-41A9-8F00-3B48C1B9147C}" type="datetimeFigureOut">
              <a:rPr lang="en-US" smtClean="0"/>
              <a:t>6/4/2019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57CFD1-22CF-407C-AF7E-737DD82ADE1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9959815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887391" y="987426"/>
            <a:ext cx="462915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CC2134B-78DB-41A9-8F00-3B48C1B9147C}" type="datetimeFigureOut">
              <a:rPr lang="en-US" smtClean="0"/>
              <a:t>6/4/2019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57CFD1-22CF-407C-AF7E-737DD82ADE1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4010265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887391" y="987426"/>
            <a:ext cx="462915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CC2134B-78DB-41A9-8F00-3B48C1B9147C}" type="datetimeFigureOut">
              <a:rPr lang="en-US" smtClean="0"/>
              <a:t>6/4/2019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57CFD1-22CF-407C-AF7E-737DD82ADE1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5555468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28650" y="365126"/>
            <a:ext cx="78867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8650" y="1825625"/>
            <a:ext cx="78867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286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CC2134B-78DB-41A9-8F00-3B48C1B9147C}" type="datetimeFigureOut">
              <a:rPr lang="en-US" smtClean="0"/>
              <a:t>6/4/2019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028950" y="6356351"/>
            <a:ext cx="30861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4579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57CFD1-22CF-407C-AF7E-737DD82ADE1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1901675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3" r:id="rId1"/>
    <p:sldLayoutId id="2147483674" r:id="rId2"/>
    <p:sldLayoutId id="2147483675" r:id="rId3"/>
    <p:sldLayoutId id="2147483676" r:id="rId4"/>
    <p:sldLayoutId id="2147483677" r:id="rId5"/>
    <p:sldLayoutId id="2147483678" r:id="rId6"/>
    <p:sldLayoutId id="2147483679" r:id="rId7"/>
    <p:sldLayoutId id="2147483680" r:id="rId8"/>
    <p:sldLayoutId id="2147483681" r:id="rId9"/>
    <p:sldLayoutId id="2147483682" r:id="rId10"/>
    <p:sldLayoutId id="2147483683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17555" y="2005919"/>
            <a:ext cx="7886700" cy="1325563"/>
          </a:xfrm>
        </p:spPr>
        <p:txBody>
          <a:bodyPr/>
          <a:lstStyle/>
          <a:p>
            <a:pPr algn="ctr"/>
            <a:r>
              <a:rPr lang="en-US" smtClean="0"/>
              <a:t>Calendar Cover Title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92465556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17555" y="2005919"/>
            <a:ext cx="7886700" cy="1325563"/>
          </a:xfrm>
        </p:spPr>
        <p:txBody>
          <a:bodyPr/>
          <a:lstStyle/>
          <a:p>
            <a:pPr algn="ctr"/>
            <a:r>
              <a:rPr lang="en-US" smtClean="0"/>
              <a:t>Insert Picture Here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34697847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91797" y="438700"/>
            <a:ext cx="7772400" cy="766257"/>
          </a:xfrm>
        </p:spPr>
        <p:txBody>
          <a:bodyPr>
            <a:normAutofit fontScale="90000"/>
          </a:bodyPr>
          <a:lstStyle/>
          <a:p>
            <a:r>
              <a:rPr lang="en-US" smtClean="0"/>
              <a:t>May 2020</a:t>
            </a:r>
            <a:endParaRPr lang="en-US"/>
          </a:p>
        </p:txBody>
      </p:sp>
      <p:graphicFrame>
        <p:nvGraphicFramePr>
          <p:cNvPr id="4" name="Table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669232852"/>
              </p:ext>
            </p:extLst>
          </p:nvPr>
        </p:nvGraphicFramePr>
        <p:xfrm>
          <a:off x="196550" y="1277359"/>
          <a:ext cx="7084470" cy="5354174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012067">
                  <a:extLst>
                    <a:ext uri="{9D8B030D-6E8A-4147-A177-3AD203B41FA5}">
                      <a16:colId xmlns:a16="http://schemas.microsoft.com/office/drawing/2014/main" val="2621309302"/>
                    </a:ext>
                  </a:extLst>
                </a:gridCol>
                <a:gridCol w="1012067">
                  <a:extLst>
                    <a:ext uri="{9D8B030D-6E8A-4147-A177-3AD203B41FA5}">
                      <a16:colId xmlns:a16="http://schemas.microsoft.com/office/drawing/2014/main" val="1359656638"/>
                    </a:ext>
                  </a:extLst>
                </a:gridCol>
                <a:gridCol w="1012067">
                  <a:extLst>
                    <a:ext uri="{9D8B030D-6E8A-4147-A177-3AD203B41FA5}">
                      <a16:colId xmlns:a16="http://schemas.microsoft.com/office/drawing/2014/main" val="2679133359"/>
                    </a:ext>
                  </a:extLst>
                </a:gridCol>
                <a:gridCol w="1046085">
                  <a:extLst>
                    <a:ext uri="{9D8B030D-6E8A-4147-A177-3AD203B41FA5}">
                      <a16:colId xmlns:a16="http://schemas.microsoft.com/office/drawing/2014/main" val="2378453718"/>
                    </a:ext>
                  </a:extLst>
                </a:gridCol>
                <a:gridCol w="978050">
                  <a:extLst>
                    <a:ext uri="{9D8B030D-6E8A-4147-A177-3AD203B41FA5}">
                      <a16:colId xmlns:a16="http://schemas.microsoft.com/office/drawing/2014/main" val="3974532546"/>
                    </a:ext>
                  </a:extLst>
                </a:gridCol>
                <a:gridCol w="1012067">
                  <a:extLst>
                    <a:ext uri="{9D8B030D-6E8A-4147-A177-3AD203B41FA5}">
                      <a16:colId xmlns:a16="http://schemas.microsoft.com/office/drawing/2014/main" val="3796973829"/>
                    </a:ext>
                  </a:extLst>
                </a:gridCol>
                <a:gridCol w="1012067">
                  <a:extLst>
                    <a:ext uri="{9D8B030D-6E8A-4147-A177-3AD203B41FA5}">
                      <a16:colId xmlns:a16="http://schemas.microsoft.com/office/drawing/2014/main" val="3205967426"/>
                    </a:ext>
                  </a:extLst>
                </a:gridCol>
              </a:tblGrid>
              <a:tr h="310172">
                <a:tc>
                  <a:txBody>
                    <a:bodyPr/>
                    <a:lstStyle/>
                    <a:p>
                      <a:pPr algn="ctr"/>
                      <a:r>
                        <a:rPr lang="en-US" sz="1400" b="1" smtClean="0"/>
                        <a:t>Sunday</a:t>
                      </a:r>
                      <a:endParaRPr lang="en-US" sz="1400" b="1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b="1" smtClean="0"/>
                        <a:t>Monday</a:t>
                      </a:r>
                      <a:endParaRPr lang="en-US" sz="1400" b="1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b="1" smtClean="0"/>
                        <a:t>Tuesday</a:t>
                      </a:r>
                      <a:endParaRPr lang="en-US" sz="1400" b="1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b="1" smtClean="0"/>
                        <a:t>Wednesday</a:t>
                      </a:r>
                      <a:endParaRPr lang="en-US" sz="1400" b="1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b="1" smtClean="0"/>
                        <a:t>Thursday</a:t>
                      </a:r>
                      <a:endParaRPr lang="en-US" sz="1400" b="1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b="1" smtClean="0"/>
                        <a:t>Friday</a:t>
                      </a:r>
                      <a:endParaRPr lang="en-US" sz="1400" b="1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b="1" smtClean="0"/>
                        <a:t>Saturday</a:t>
                      </a:r>
                      <a:endParaRPr lang="en-US" sz="1400" b="1"/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3040172688"/>
                  </a:ext>
                </a:extLst>
              </a:tr>
              <a:tr h="840667">
                <a:tc>
                  <a:txBody>
                    <a:bodyPr/>
                    <a:lstStyle/>
                    <a:p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1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2</a:t>
                      </a:r>
                      <a:endParaRPr lang="en-US" sz="12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488756"/>
                  </a:ext>
                </a:extLst>
              </a:tr>
              <a:tr h="840667">
                <a:tc>
                  <a:txBody>
                    <a:bodyPr/>
                    <a:lstStyle/>
                    <a:p>
                      <a:r>
                        <a:rPr lang="en-US" sz="1200" smtClean="0"/>
                        <a:t>3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4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5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6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7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8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9</a:t>
                      </a:r>
                      <a:endParaRPr lang="en-US" sz="12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04827990"/>
                  </a:ext>
                </a:extLst>
              </a:tr>
              <a:tr h="840667">
                <a:tc>
                  <a:txBody>
                    <a:bodyPr/>
                    <a:lstStyle/>
                    <a:p>
                      <a:r>
                        <a:rPr lang="en-US" sz="1200" smtClean="0"/>
                        <a:t>10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11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12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13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14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15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16</a:t>
                      </a:r>
                      <a:endParaRPr lang="en-US" sz="12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872922058"/>
                  </a:ext>
                </a:extLst>
              </a:tr>
              <a:tr h="840667">
                <a:tc>
                  <a:txBody>
                    <a:bodyPr/>
                    <a:lstStyle/>
                    <a:p>
                      <a:r>
                        <a:rPr lang="en-US" sz="1200" smtClean="0"/>
                        <a:t>17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18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19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20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21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22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23</a:t>
                      </a:r>
                      <a:endParaRPr lang="en-US" sz="12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62295974"/>
                  </a:ext>
                </a:extLst>
              </a:tr>
              <a:tr h="840667">
                <a:tc>
                  <a:txBody>
                    <a:bodyPr/>
                    <a:lstStyle/>
                    <a:p>
                      <a:r>
                        <a:rPr lang="en-US" sz="1200" smtClean="0"/>
                        <a:t>24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25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26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27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28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29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30</a:t>
                      </a:r>
                      <a:endParaRPr lang="en-US" sz="12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594665290"/>
                  </a:ext>
                </a:extLst>
              </a:tr>
              <a:tr h="840667">
                <a:tc>
                  <a:txBody>
                    <a:bodyPr/>
                    <a:lstStyle/>
                    <a:p>
                      <a:r>
                        <a:rPr lang="en-US" sz="1200" smtClean="0"/>
                        <a:t>31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2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839189877"/>
                  </a:ext>
                </a:extLst>
              </a:tr>
            </a:tbl>
          </a:graphicData>
        </a:graphic>
      </p:graphicFrame>
      <p:sp>
        <p:nvSpPr>
          <p:cNvPr id="8" name="Rectangle 7"/>
          <p:cNvSpPr/>
          <p:nvPr/>
        </p:nvSpPr>
        <p:spPr>
          <a:xfrm>
            <a:off x="7357929" y="1273323"/>
            <a:ext cx="1589518" cy="5375305"/>
          </a:xfrm>
          <a:prstGeom prst="rect">
            <a:avLst/>
          </a:prstGeom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mtClean="0"/>
              <a:t>Picture Placeholder or put a quote here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2293465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17555" y="2005919"/>
            <a:ext cx="7886700" cy="1325563"/>
          </a:xfrm>
        </p:spPr>
        <p:txBody>
          <a:bodyPr/>
          <a:lstStyle/>
          <a:p>
            <a:pPr algn="ctr"/>
            <a:r>
              <a:rPr lang="en-US" smtClean="0"/>
              <a:t>Insert Picture Here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68509962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91797" y="438700"/>
            <a:ext cx="7772400" cy="766257"/>
          </a:xfrm>
        </p:spPr>
        <p:txBody>
          <a:bodyPr>
            <a:normAutofit fontScale="90000"/>
          </a:bodyPr>
          <a:lstStyle/>
          <a:p>
            <a:r>
              <a:rPr lang="en-US" smtClean="0"/>
              <a:t>June 2020</a:t>
            </a:r>
            <a:endParaRPr lang="en-US"/>
          </a:p>
        </p:txBody>
      </p:sp>
      <p:graphicFrame>
        <p:nvGraphicFramePr>
          <p:cNvPr id="4" name="Table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81130319"/>
              </p:ext>
            </p:extLst>
          </p:nvPr>
        </p:nvGraphicFramePr>
        <p:xfrm>
          <a:off x="196550" y="1277359"/>
          <a:ext cx="7101557" cy="5362721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014508">
                  <a:extLst>
                    <a:ext uri="{9D8B030D-6E8A-4147-A177-3AD203B41FA5}">
                      <a16:colId xmlns:a16="http://schemas.microsoft.com/office/drawing/2014/main" val="2621309302"/>
                    </a:ext>
                  </a:extLst>
                </a:gridCol>
                <a:gridCol w="1014508">
                  <a:extLst>
                    <a:ext uri="{9D8B030D-6E8A-4147-A177-3AD203B41FA5}">
                      <a16:colId xmlns:a16="http://schemas.microsoft.com/office/drawing/2014/main" val="1359656638"/>
                    </a:ext>
                  </a:extLst>
                </a:gridCol>
                <a:gridCol w="1014508">
                  <a:extLst>
                    <a:ext uri="{9D8B030D-6E8A-4147-A177-3AD203B41FA5}">
                      <a16:colId xmlns:a16="http://schemas.microsoft.com/office/drawing/2014/main" val="2679133359"/>
                    </a:ext>
                  </a:extLst>
                </a:gridCol>
                <a:gridCol w="1048608">
                  <a:extLst>
                    <a:ext uri="{9D8B030D-6E8A-4147-A177-3AD203B41FA5}">
                      <a16:colId xmlns:a16="http://schemas.microsoft.com/office/drawing/2014/main" val="2378453718"/>
                    </a:ext>
                  </a:extLst>
                </a:gridCol>
                <a:gridCol w="980409">
                  <a:extLst>
                    <a:ext uri="{9D8B030D-6E8A-4147-A177-3AD203B41FA5}">
                      <a16:colId xmlns:a16="http://schemas.microsoft.com/office/drawing/2014/main" val="3974532546"/>
                    </a:ext>
                  </a:extLst>
                </a:gridCol>
                <a:gridCol w="1014508">
                  <a:extLst>
                    <a:ext uri="{9D8B030D-6E8A-4147-A177-3AD203B41FA5}">
                      <a16:colId xmlns:a16="http://schemas.microsoft.com/office/drawing/2014/main" val="3796973829"/>
                    </a:ext>
                  </a:extLst>
                </a:gridCol>
                <a:gridCol w="1014508">
                  <a:extLst>
                    <a:ext uri="{9D8B030D-6E8A-4147-A177-3AD203B41FA5}">
                      <a16:colId xmlns:a16="http://schemas.microsoft.com/office/drawing/2014/main" val="3205967426"/>
                    </a:ext>
                  </a:extLst>
                </a:gridCol>
              </a:tblGrid>
              <a:tr h="368531">
                <a:tc>
                  <a:txBody>
                    <a:bodyPr/>
                    <a:lstStyle/>
                    <a:p>
                      <a:pPr algn="ctr"/>
                      <a:r>
                        <a:rPr lang="en-US" sz="1400" b="1" smtClean="0"/>
                        <a:t>Sunday</a:t>
                      </a:r>
                      <a:endParaRPr lang="en-US" sz="1400" b="1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b="1" smtClean="0"/>
                        <a:t>Monday</a:t>
                      </a:r>
                      <a:endParaRPr lang="en-US" sz="1400" b="1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b="1" smtClean="0"/>
                        <a:t>Tuesday</a:t>
                      </a:r>
                      <a:endParaRPr lang="en-US" sz="1400" b="1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b="1" smtClean="0"/>
                        <a:t>Wednesday</a:t>
                      </a:r>
                      <a:endParaRPr lang="en-US" sz="1400" b="1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b="1" smtClean="0"/>
                        <a:t>Thursday</a:t>
                      </a:r>
                      <a:endParaRPr lang="en-US" sz="1400" b="1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b="1" smtClean="0"/>
                        <a:t>Friday</a:t>
                      </a:r>
                      <a:endParaRPr lang="en-US" sz="1400" b="1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b="1" smtClean="0"/>
                        <a:t>Saturday</a:t>
                      </a:r>
                      <a:endParaRPr lang="en-US" sz="1400" b="1"/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3040172688"/>
                  </a:ext>
                </a:extLst>
              </a:tr>
              <a:tr h="998838">
                <a:tc>
                  <a:txBody>
                    <a:bodyPr/>
                    <a:lstStyle/>
                    <a:p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1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2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3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4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5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6</a:t>
                      </a:r>
                      <a:endParaRPr lang="en-US" sz="12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488756"/>
                  </a:ext>
                </a:extLst>
              </a:tr>
              <a:tr h="998838">
                <a:tc>
                  <a:txBody>
                    <a:bodyPr/>
                    <a:lstStyle/>
                    <a:p>
                      <a:r>
                        <a:rPr lang="en-US" sz="1200" smtClean="0"/>
                        <a:t>7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8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9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10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11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12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13</a:t>
                      </a:r>
                      <a:endParaRPr lang="en-US" sz="12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04827990"/>
                  </a:ext>
                </a:extLst>
              </a:tr>
              <a:tr h="998838">
                <a:tc>
                  <a:txBody>
                    <a:bodyPr/>
                    <a:lstStyle/>
                    <a:p>
                      <a:r>
                        <a:rPr lang="en-US" sz="1200" smtClean="0"/>
                        <a:t>14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15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16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17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18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19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20</a:t>
                      </a:r>
                      <a:endParaRPr lang="en-US" sz="12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872922058"/>
                  </a:ext>
                </a:extLst>
              </a:tr>
              <a:tr h="998838">
                <a:tc>
                  <a:txBody>
                    <a:bodyPr/>
                    <a:lstStyle/>
                    <a:p>
                      <a:r>
                        <a:rPr lang="en-US" sz="1200" smtClean="0"/>
                        <a:t>21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22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23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24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25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26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27</a:t>
                      </a:r>
                      <a:endParaRPr lang="en-US" sz="12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62295974"/>
                  </a:ext>
                </a:extLst>
              </a:tr>
              <a:tr h="998838">
                <a:tc>
                  <a:txBody>
                    <a:bodyPr/>
                    <a:lstStyle/>
                    <a:p>
                      <a:r>
                        <a:rPr lang="en-US" sz="1200" smtClean="0"/>
                        <a:t>28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29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30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2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594665290"/>
                  </a:ext>
                </a:extLst>
              </a:tr>
            </a:tbl>
          </a:graphicData>
        </a:graphic>
      </p:graphicFrame>
      <p:sp>
        <p:nvSpPr>
          <p:cNvPr id="8" name="Rectangle 7"/>
          <p:cNvSpPr/>
          <p:nvPr/>
        </p:nvSpPr>
        <p:spPr>
          <a:xfrm>
            <a:off x="7357929" y="1273323"/>
            <a:ext cx="1589518" cy="5375305"/>
          </a:xfrm>
          <a:prstGeom prst="rect">
            <a:avLst/>
          </a:prstGeom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mtClean="0"/>
              <a:t>Picture Placeholder or put a quote here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4558490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17555" y="2005919"/>
            <a:ext cx="7886700" cy="1325563"/>
          </a:xfrm>
        </p:spPr>
        <p:txBody>
          <a:bodyPr/>
          <a:lstStyle/>
          <a:p>
            <a:pPr algn="ctr"/>
            <a:r>
              <a:rPr lang="en-US" smtClean="0"/>
              <a:t>Insert Picture Here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16498815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91797" y="438700"/>
            <a:ext cx="7772400" cy="766257"/>
          </a:xfrm>
        </p:spPr>
        <p:txBody>
          <a:bodyPr>
            <a:normAutofit fontScale="90000"/>
          </a:bodyPr>
          <a:lstStyle/>
          <a:p>
            <a:r>
              <a:rPr lang="en-US" smtClean="0"/>
              <a:t>July 2020</a:t>
            </a:r>
            <a:endParaRPr lang="en-US"/>
          </a:p>
        </p:txBody>
      </p:sp>
      <p:graphicFrame>
        <p:nvGraphicFramePr>
          <p:cNvPr id="4" name="Table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446763021"/>
              </p:ext>
            </p:extLst>
          </p:nvPr>
        </p:nvGraphicFramePr>
        <p:xfrm>
          <a:off x="196550" y="1277359"/>
          <a:ext cx="7101557" cy="5362721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014508">
                  <a:extLst>
                    <a:ext uri="{9D8B030D-6E8A-4147-A177-3AD203B41FA5}">
                      <a16:colId xmlns:a16="http://schemas.microsoft.com/office/drawing/2014/main" val="2621309302"/>
                    </a:ext>
                  </a:extLst>
                </a:gridCol>
                <a:gridCol w="1014508">
                  <a:extLst>
                    <a:ext uri="{9D8B030D-6E8A-4147-A177-3AD203B41FA5}">
                      <a16:colId xmlns:a16="http://schemas.microsoft.com/office/drawing/2014/main" val="1359656638"/>
                    </a:ext>
                  </a:extLst>
                </a:gridCol>
                <a:gridCol w="1014508">
                  <a:extLst>
                    <a:ext uri="{9D8B030D-6E8A-4147-A177-3AD203B41FA5}">
                      <a16:colId xmlns:a16="http://schemas.microsoft.com/office/drawing/2014/main" val="2679133359"/>
                    </a:ext>
                  </a:extLst>
                </a:gridCol>
                <a:gridCol w="1048608">
                  <a:extLst>
                    <a:ext uri="{9D8B030D-6E8A-4147-A177-3AD203B41FA5}">
                      <a16:colId xmlns:a16="http://schemas.microsoft.com/office/drawing/2014/main" val="2378453718"/>
                    </a:ext>
                  </a:extLst>
                </a:gridCol>
                <a:gridCol w="980409">
                  <a:extLst>
                    <a:ext uri="{9D8B030D-6E8A-4147-A177-3AD203B41FA5}">
                      <a16:colId xmlns:a16="http://schemas.microsoft.com/office/drawing/2014/main" val="3974532546"/>
                    </a:ext>
                  </a:extLst>
                </a:gridCol>
                <a:gridCol w="1014508">
                  <a:extLst>
                    <a:ext uri="{9D8B030D-6E8A-4147-A177-3AD203B41FA5}">
                      <a16:colId xmlns:a16="http://schemas.microsoft.com/office/drawing/2014/main" val="3796973829"/>
                    </a:ext>
                  </a:extLst>
                </a:gridCol>
                <a:gridCol w="1014508">
                  <a:extLst>
                    <a:ext uri="{9D8B030D-6E8A-4147-A177-3AD203B41FA5}">
                      <a16:colId xmlns:a16="http://schemas.microsoft.com/office/drawing/2014/main" val="3205967426"/>
                    </a:ext>
                  </a:extLst>
                </a:gridCol>
              </a:tblGrid>
              <a:tr h="368531">
                <a:tc>
                  <a:txBody>
                    <a:bodyPr/>
                    <a:lstStyle/>
                    <a:p>
                      <a:pPr algn="ctr"/>
                      <a:r>
                        <a:rPr lang="en-US" sz="1400" b="1" smtClean="0"/>
                        <a:t>Sunday</a:t>
                      </a:r>
                      <a:endParaRPr lang="en-US" sz="1400" b="1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b="1" smtClean="0"/>
                        <a:t>Monday</a:t>
                      </a:r>
                      <a:endParaRPr lang="en-US" sz="1400" b="1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b="1" smtClean="0"/>
                        <a:t>Tuesday</a:t>
                      </a:r>
                      <a:endParaRPr lang="en-US" sz="1400" b="1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b="1" smtClean="0"/>
                        <a:t>Wednesday</a:t>
                      </a:r>
                      <a:endParaRPr lang="en-US" sz="1400" b="1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b="1" smtClean="0"/>
                        <a:t>Thursday</a:t>
                      </a:r>
                      <a:endParaRPr lang="en-US" sz="1400" b="1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b="1" smtClean="0"/>
                        <a:t>Friday</a:t>
                      </a:r>
                      <a:endParaRPr lang="en-US" sz="1400" b="1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b="1" smtClean="0"/>
                        <a:t>Saturday</a:t>
                      </a:r>
                      <a:endParaRPr lang="en-US" sz="1400" b="1"/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3040172688"/>
                  </a:ext>
                </a:extLst>
              </a:tr>
              <a:tr h="998838">
                <a:tc>
                  <a:txBody>
                    <a:bodyPr/>
                    <a:lstStyle/>
                    <a:p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1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2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3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4</a:t>
                      </a:r>
                      <a:endParaRPr lang="en-US" sz="12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488756"/>
                  </a:ext>
                </a:extLst>
              </a:tr>
              <a:tr h="998838">
                <a:tc>
                  <a:txBody>
                    <a:bodyPr/>
                    <a:lstStyle/>
                    <a:p>
                      <a:r>
                        <a:rPr lang="en-US" sz="1200" smtClean="0"/>
                        <a:t>5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6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7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8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9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10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11</a:t>
                      </a:r>
                      <a:endParaRPr lang="en-US" sz="12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04827990"/>
                  </a:ext>
                </a:extLst>
              </a:tr>
              <a:tr h="998838">
                <a:tc>
                  <a:txBody>
                    <a:bodyPr/>
                    <a:lstStyle/>
                    <a:p>
                      <a:r>
                        <a:rPr lang="en-US" sz="1200" smtClean="0"/>
                        <a:t>12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13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14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15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16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17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18</a:t>
                      </a:r>
                      <a:endParaRPr lang="en-US" sz="12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872922058"/>
                  </a:ext>
                </a:extLst>
              </a:tr>
              <a:tr h="998838">
                <a:tc>
                  <a:txBody>
                    <a:bodyPr/>
                    <a:lstStyle/>
                    <a:p>
                      <a:r>
                        <a:rPr lang="en-US" sz="1200" smtClean="0"/>
                        <a:t>19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20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21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22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23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24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25</a:t>
                      </a:r>
                      <a:endParaRPr lang="en-US" sz="12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62295974"/>
                  </a:ext>
                </a:extLst>
              </a:tr>
              <a:tr h="998838">
                <a:tc>
                  <a:txBody>
                    <a:bodyPr/>
                    <a:lstStyle/>
                    <a:p>
                      <a:r>
                        <a:rPr lang="en-US" sz="1200" smtClean="0"/>
                        <a:t>26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27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28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29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30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31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2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594665290"/>
                  </a:ext>
                </a:extLst>
              </a:tr>
            </a:tbl>
          </a:graphicData>
        </a:graphic>
      </p:graphicFrame>
      <p:sp>
        <p:nvSpPr>
          <p:cNvPr id="8" name="Rectangle 7"/>
          <p:cNvSpPr/>
          <p:nvPr/>
        </p:nvSpPr>
        <p:spPr>
          <a:xfrm>
            <a:off x="7357929" y="1273323"/>
            <a:ext cx="1589518" cy="5375305"/>
          </a:xfrm>
          <a:prstGeom prst="rect">
            <a:avLst/>
          </a:prstGeom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mtClean="0"/>
              <a:t>Picture Placeholder or put a quote here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6253485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17555" y="2005919"/>
            <a:ext cx="7886700" cy="1325563"/>
          </a:xfrm>
        </p:spPr>
        <p:txBody>
          <a:bodyPr/>
          <a:lstStyle/>
          <a:p>
            <a:pPr algn="ctr"/>
            <a:r>
              <a:rPr lang="en-US" smtClean="0"/>
              <a:t>Insert Picture Here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11295271"/>
      </p:ext>
    </p:extLst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91797" y="438700"/>
            <a:ext cx="7772400" cy="766257"/>
          </a:xfrm>
        </p:spPr>
        <p:txBody>
          <a:bodyPr>
            <a:normAutofit fontScale="90000"/>
          </a:bodyPr>
          <a:lstStyle/>
          <a:p>
            <a:r>
              <a:rPr lang="en-US" smtClean="0"/>
              <a:t>August 2020</a:t>
            </a:r>
            <a:endParaRPr lang="en-US"/>
          </a:p>
        </p:txBody>
      </p:sp>
      <p:graphicFrame>
        <p:nvGraphicFramePr>
          <p:cNvPr id="4" name="Table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124538977"/>
              </p:ext>
            </p:extLst>
          </p:nvPr>
        </p:nvGraphicFramePr>
        <p:xfrm>
          <a:off x="196550" y="1277359"/>
          <a:ext cx="7110104" cy="5362722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015729">
                  <a:extLst>
                    <a:ext uri="{9D8B030D-6E8A-4147-A177-3AD203B41FA5}">
                      <a16:colId xmlns:a16="http://schemas.microsoft.com/office/drawing/2014/main" val="2621309302"/>
                    </a:ext>
                  </a:extLst>
                </a:gridCol>
                <a:gridCol w="1015729">
                  <a:extLst>
                    <a:ext uri="{9D8B030D-6E8A-4147-A177-3AD203B41FA5}">
                      <a16:colId xmlns:a16="http://schemas.microsoft.com/office/drawing/2014/main" val="1359656638"/>
                    </a:ext>
                  </a:extLst>
                </a:gridCol>
                <a:gridCol w="1015729">
                  <a:extLst>
                    <a:ext uri="{9D8B030D-6E8A-4147-A177-3AD203B41FA5}">
                      <a16:colId xmlns:a16="http://schemas.microsoft.com/office/drawing/2014/main" val="2679133359"/>
                    </a:ext>
                  </a:extLst>
                </a:gridCol>
                <a:gridCol w="1049870">
                  <a:extLst>
                    <a:ext uri="{9D8B030D-6E8A-4147-A177-3AD203B41FA5}">
                      <a16:colId xmlns:a16="http://schemas.microsoft.com/office/drawing/2014/main" val="2378453718"/>
                    </a:ext>
                  </a:extLst>
                </a:gridCol>
                <a:gridCol w="981589">
                  <a:extLst>
                    <a:ext uri="{9D8B030D-6E8A-4147-A177-3AD203B41FA5}">
                      <a16:colId xmlns:a16="http://schemas.microsoft.com/office/drawing/2014/main" val="3974532546"/>
                    </a:ext>
                  </a:extLst>
                </a:gridCol>
                <a:gridCol w="1015729">
                  <a:extLst>
                    <a:ext uri="{9D8B030D-6E8A-4147-A177-3AD203B41FA5}">
                      <a16:colId xmlns:a16="http://schemas.microsoft.com/office/drawing/2014/main" val="3796973829"/>
                    </a:ext>
                  </a:extLst>
                </a:gridCol>
                <a:gridCol w="1015729">
                  <a:extLst>
                    <a:ext uri="{9D8B030D-6E8A-4147-A177-3AD203B41FA5}">
                      <a16:colId xmlns:a16="http://schemas.microsoft.com/office/drawing/2014/main" val="3205967426"/>
                    </a:ext>
                  </a:extLst>
                </a:gridCol>
              </a:tblGrid>
              <a:tr h="310668">
                <a:tc>
                  <a:txBody>
                    <a:bodyPr/>
                    <a:lstStyle/>
                    <a:p>
                      <a:pPr algn="ctr"/>
                      <a:r>
                        <a:rPr lang="en-US" sz="1400" b="1" smtClean="0"/>
                        <a:t>Sunday</a:t>
                      </a:r>
                      <a:endParaRPr lang="en-US" sz="1400" b="1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b="1" smtClean="0"/>
                        <a:t>Monday</a:t>
                      </a:r>
                      <a:endParaRPr lang="en-US" sz="1400" b="1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b="1" smtClean="0"/>
                        <a:t>Tuesday</a:t>
                      </a:r>
                      <a:endParaRPr lang="en-US" sz="1400" b="1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b="1" smtClean="0"/>
                        <a:t>Wednesday</a:t>
                      </a:r>
                      <a:endParaRPr lang="en-US" sz="1400" b="1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b="1" smtClean="0"/>
                        <a:t>Thursday</a:t>
                      </a:r>
                      <a:endParaRPr lang="en-US" sz="1400" b="1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b="1" smtClean="0"/>
                        <a:t>Friday</a:t>
                      </a:r>
                      <a:endParaRPr lang="en-US" sz="1400" b="1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b="1" smtClean="0"/>
                        <a:t>Saturday</a:t>
                      </a:r>
                      <a:endParaRPr lang="en-US" sz="1400" b="1"/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3040172688"/>
                  </a:ext>
                </a:extLst>
              </a:tr>
              <a:tr h="842009">
                <a:tc>
                  <a:txBody>
                    <a:bodyPr/>
                    <a:lstStyle/>
                    <a:p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1</a:t>
                      </a:r>
                      <a:endParaRPr lang="en-US" sz="12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488756"/>
                  </a:ext>
                </a:extLst>
              </a:tr>
              <a:tr h="842009">
                <a:tc>
                  <a:txBody>
                    <a:bodyPr/>
                    <a:lstStyle/>
                    <a:p>
                      <a:r>
                        <a:rPr lang="en-US" sz="1200" smtClean="0"/>
                        <a:t>2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3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4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5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6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7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8</a:t>
                      </a:r>
                      <a:endParaRPr lang="en-US" sz="12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04827990"/>
                  </a:ext>
                </a:extLst>
              </a:tr>
              <a:tr h="842009">
                <a:tc>
                  <a:txBody>
                    <a:bodyPr/>
                    <a:lstStyle/>
                    <a:p>
                      <a:r>
                        <a:rPr lang="en-US" sz="1200" smtClean="0"/>
                        <a:t>9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10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11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12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13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14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15</a:t>
                      </a:r>
                      <a:endParaRPr lang="en-US" sz="12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872922058"/>
                  </a:ext>
                </a:extLst>
              </a:tr>
              <a:tr h="842009">
                <a:tc>
                  <a:txBody>
                    <a:bodyPr/>
                    <a:lstStyle/>
                    <a:p>
                      <a:r>
                        <a:rPr lang="en-US" sz="1200" smtClean="0"/>
                        <a:t>16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17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18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19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20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21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22</a:t>
                      </a:r>
                      <a:endParaRPr lang="en-US" sz="12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62295974"/>
                  </a:ext>
                </a:extLst>
              </a:tr>
              <a:tr h="842009">
                <a:tc>
                  <a:txBody>
                    <a:bodyPr/>
                    <a:lstStyle/>
                    <a:p>
                      <a:r>
                        <a:rPr lang="en-US" sz="1200" smtClean="0"/>
                        <a:t>23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24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25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26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27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28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29</a:t>
                      </a:r>
                      <a:endParaRPr lang="en-US" sz="12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594665290"/>
                  </a:ext>
                </a:extLst>
              </a:tr>
              <a:tr h="842009">
                <a:tc>
                  <a:txBody>
                    <a:bodyPr/>
                    <a:lstStyle/>
                    <a:p>
                      <a:r>
                        <a:rPr lang="en-US" sz="1200" smtClean="0"/>
                        <a:t>30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31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2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08908840"/>
                  </a:ext>
                </a:extLst>
              </a:tr>
            </a:tbl>
          </a:graphicData>
        </a:graphic>
      </p:graphicFrame>
      <p:sp>
        <p:nvSpPr>
          <p:cNvPr id="8" name="Rectangle 7"/>
          <p:cNvSpPr/>
          <p:nvPr/>
        </p:nvSpPr>
        <p:spPr>
          <a:xfrm>
            <a:off x="7357929" y="1273323"/>
            <a:ext cx="1589518" cy="5375305"/>
          </a:xfrm>
          <a:prstGeom prst="rect">
            <a:avLst/>
          </a:prstGeom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mtClean="0"/>
              <a:t>Picture Placeholder or put a quote here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1846695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17555" y="2005919"/>
            <a:ext cx="7886700" cy="1325563"/>
          </a:xfrm>
        </p:spPr>
        <p:txBody>
          <a:bodyPr/>
          <a:lstStyle/>
          <a:p>
            <a:pPr algn="ctr"/>
            <a:r>
              <a:rPr lang="en-US" smtClean="0"/>
              <a:t>Insert Picture Here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51524733"/>
      </p:ext>
    </p:extLst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91797" y="438700"/>
            <a:ext cx="7772400" cy="766257"/>
          </a:xfrm>
        </p:spPr>
        <p:txBody>
          <a:bodyPr>
            <a:normAutofit fontScale="90000"/>
          </a:bodyPr>
          <a:lstStyle/>
          <a:p>
            <a:r>
              <a:rPr lang="en-US" smtClean="0"/>
              <a:t>September 2020</a:t>
            </a:r>
            <a:endParaRPr lang="en-US"/>
          </a:p>
        </p:txBody>
      </p:sp>
      <p:graphicFrame>
        <p:nvGraphicFramePr>
          <p:cNvPr id="4" name="Table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101022576"/>
              </p:ext>
            </p:extLst>
          </p:nvPr>
        </p:nvGraphicFramePr>
        <p:xfrm>
          <a:off x="196550" y="1277359"/>
          <a:ext cx="7101557" cy="5362721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014508">
                  <a:extLst>
                    <a:ext uri="{9D8B030D-6E8A-4147-A177-3AD203B41FA5}">
                      <a16:colId xmlns:a16="http://schemas.microsoft.com/office/drawing/2014/main" val="2621309302"/>
                    </a:ext>
                  </a:extLst>
                </a:gridCol>
                <a:gridCol w="1014508">
                  <a:extLst>
                    <a:ext uri="{9D8B030D-6E8A-4147-A177-3AD203B41FA5}">
                      <a16:colId xmlns:a16="http://schemas.microsoft.com/office/drawing/2014/main" val="1359656638"/>
                    </a:ext>
                  </a:extLst>
                </a:gridCol>
                <a:gridCol w="1014508">
                  <a:extLst>
                    <a:ext uri="{9D8B030D-6E8A-4147-A177-3AD203B41FA5}">
                      <a16:colId xmlns:a16="http://schemas.microsoft.com/office/drawing/2014/main" val="2679133359"/>
                    </a:ext>
                  </a:extLst>
                </a:gridCol>
                <a:gridCol w="1048608">
                  <a:extLst>
                    <a:ext uri="{9D8B030D-6E8A-4147-A177-3AD203B41FA5}">
                      <a16:colId xmlns:a16="http://schemas.microsoft.com/office/drawing/2014/main" val="2378453718"/>
                    </a:ext>
                  </a:extLst>
                </a:gridCol>
                <a:gridCol w="980409">
                  <a:extLst>
                    <a:ext uri="{9D8B030D-6E8A-4147-A177-3AD203B41FA5}">
                      <a16:colId xmlns:a16="http://schemas.microsoft.com/office/drawing/2014/main" val="3974532546"/>
                    </a:ext>
                  </a:extLst>
                </a:gridCol>
                <a:gridCol w="1014508">
                  <a:extLst>
                    <a:ext uri="{9D8B030D-6E8A-4147-A177-3AD203B41FA5}">
                      <a16:colId xmlns:a16="http://schemas.microsoft.com/office/drawing/2014/main" val="3796973829"/>
                    </a:ext>
                  </a:extLst>
                </a:gridCol>
                <a:gridCol w="1014508">
                  <a:extLst>
                    <a:ext uri="{9D8B030D-6E8A-4147-A177-3AD203B41FA5}">
                      <a16:colId xmlns:a16="http://schemas.microsoft.com/office/drawing/2014/main" val="3205967426"/>
                    </a:ext>
                  </a:extLst>
                </a:gridCol>
              </a:tblGrid>
              <a:tr h="368531">
                <a:tc>
                  <a:txBody>
                    <a:bodyPr/>
                    <a:lstStyle/>
                    <a:p>
                      <a:pPr algn="ctr"/>
                      <a:r>
                        <a:rPr lang="en-US" sz="1400" b="1" smtClean="0"/>
                        <a:t>Sunday</a:t>
                      </a:r>
                      <a:endParaRPr lang="en-US" sz="1400" b="1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b="1" smtClean="0"/>
                        <a:t>Monday</a:t>
                      </a:r>
                      <a:endParaRPr lang="en-US" sz="1400" b="1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b="1" smtClean="0"/>
                        <a:t>Tuesday</a:t>
                      </a:r>
                      <a:endParaRPr lang="en-US" sz="1400" b="1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b="1" smtClean="0"/>
                        <a:t>Wednesday</a:t>
                      </a:r>
                      <a:endParaRPr lang="en-US" sz="1400" b="1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b="1" smtClean="0"/>
                        <a:t>Thursday</a:t>
                      </a:r>
                      <a:endParaRPr lang="en-US" sz="1400" b="1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b="1" smtClean="0"/>
                        <a:t>Friday</a:t>
                      </a:r>
                      <a:endParaRPr lang="en-US" sz="1400" b="1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b="1" smtClean="0"/>
                        <a:t>Saturday</a:t>
                      </a:r>
                      <a:endParaRPr lang="en-US" sz="1400" b="1"/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3040172688"/>
                  </a:ext>
                </a:extLst>
              </a:tr>
              <a:tr h="998838">
                <a:tc>
                  <a:txBody>
                    <a:bodyPr/>
                    <a:lstStyle/>
                    <a:p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1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2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3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4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5</a:t>
                      </a:r>
                      <a:endParaRPr lang="en-US" sz="12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488756"/>
                  </a:ext>
                </a:extLst>
              </a:tr>
              <a:tr h="998838">
                <a:tc>
                  <a:txBody>
                    <a:bodyPr/>
                    <a:lstStyle/>
                    <a:p>
                      <a:r>
                        <a:rPr lang="en-US" sz="1200" smtClean="0"/>
                        <a:t>6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7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8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9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10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11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12</a:t>
                      </a:r>
                      <a:endParaRPr lang="en-US" sz="12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04827990"/>
                  </a:ext>
                </a:extLst>
              </a:tr>
              <a:tr h="998838">
                <a:tc>
                  <a:txBody>
                    <a:bodyPr/>
                    <a:lstStyle/>
                    <a:p>
                      <a:r>
                        <a:rPr lang="en-US" sz="1200" smtClean="0"/>
                        <a:t>13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14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15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16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17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18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19</a:t>
                      </a:r>
                      <a:endParaRPr lang="en-US" sz="12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872922058"/>
                  </a:ext>
                </a:extLst>
              </a:tr>
              <a:tr h="998838">
                <a:tc>
                  <a:txBody>
                    <a:bodyPr/>
                    <a:lstStyle/>
                    <a:p>
                      <a:r>
                        <a:rPr lang="en-US" sz="1200" smtClean="0"/>
                        <a:t>20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21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22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23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24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25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26</a:t>
                      </a:r>
                      <a:endParaRPr lang="en-US" sz="12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62295974"/>
                  </a:ext>
                </a:extLst>
              </a:tr>
              <a:tr h="998838">
                <a:tc>
                  <a:txBody>
                    <a:bodyPr/>
                    <a:lstStyle/>
                    <a:p>
                      <a:r>
                        <a:rPr lang="en-US" sz="1200" smtClean="0"/>
                        <a:t>27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28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29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30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2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594665290"/>
                  </a:ext>
                </a:extLst>
              </a:tr>
            </a:tbl>
          </a:graphicData>
        </a:graphic>
      </p:graphicFrame>
      <p:sp>
        <p:nvSpPr>
          <p:cNvPr id="8" name="Rectangle 7"/>
          <p:cNvSpPr/>
          <p:nvPr/>
        </p:nvSpPr>
        <p:spPr>
          <a:xfrm>
            <a:off x="7357929" y="1273323"/>
            <a:ext cx="1589518" cy="5375305"/>
          </a:xfrm>
          <a:prstGeom prst="rect">
            <a:avLst/>
          </a:prstGeom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mtClean="0"/>
              <a:t>Picture Placeholder or put a quote here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0346856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17555" y="2005919"/>
            <a:ext cx="7886700" cy="1325563"/>
          </a:xfrm>
        </p:spPr>
        <p:txBody>
          <a:bodyPr/>
          <a:lstStyle/>
          <a:p>
            <a:pPr algn="ctr"/>
            <a:r>
              <a:rPr lang="en-US" smtClean="0"/>
              <a:t>Insert Picture Here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72181134"/>
      </p:ext>
    </p:extLst>
  </p:cSld>
  <p:clrMapOvr>
    <a:masterClrMapping/>
  </p:clrMapOvr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17555" y="2005919"/>
            <a:ext cx="7886700" cy="1325563"/>
          </a:xfrm>
        </p:spPr>
        <p:txBody>
          <a:bodyPr/>
          <a:lstStyle/>
          <a:p>
            <a:pPr algn="ctr"/>
            <a:r>
              <a:rPr lang="en-US" smtClean="0"/>
              <a:t>Insert Picture Here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04305465"/>
      </p:ext>
    </p:extLst>
  </p:cSld>
  <p:clrMapOvr>
    <a:masterClrMapping/>
  </p:clrMapOvr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91797" y="438700"/>
            <a:ext cx="7772400" cy="766257"/>
          </a:xfrm>
        </p:spPr>
        <p:txBody>
          <a:bodyPr>
            <a:normAutofit fontScale="90000"/>
          </a:bodyPr>
          <a:lstStyle/>
          <a:p>
            <a:r>
              <a:rPr lang="en-US" smtClean="0"/>
              <a:t>October 2020</a:t>
            </a:r>
            <a:endParaRPr lang="en-US"/>
          </a:p>
        </p:txBody>
      </p:sp>
      <p:graphicFrame>
        <p:nvGraphicFramePr>
          <p:cNvPr id="4" name="Table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769198367"/>
              </p:ext>
            </p:extLst>
          </p:nvPr>
        </p:nvGraphicFramePr>
        <p:xfrm>
          <a:off x="196550" y="1277359"/>
          <a:ext cx="7101557" cy="5362721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014508">
                  <a:extLst>
                    <a:ext uri="{9D8B030D-6E8A-4147-A177-3AD203B41FA5}">
                      <a16:colId xmlns:a16="http://schemas.microsoft.com/office/drawing/2014/main" val="2621309302"/>
                    </a:ext>
                  </a:extLst>
                </a:gridCol>
                <a:gridCol w="1014508">
                  <a:extLst>
                    <a:ext uri="{9D8B030D-6E8A-4147-A177-3AD203B41FA5}">
                      <a16:colId xmlns:a16="http://schemas.microsoft.com/office/drawing/2014/main" val="1359656638"/>
                    </a:ext>
                  </a:extLst>
                </a:gridCol>
                <a:gridCol w="1014508">
                  <a:extLst>
                    <a:ext uri="{9D8B030D-6E8A-4147-A177-3AD203B41FA5}">
                      <a16:colId xmlns:a16="http://schemas.microsoft.com/office/drawing/2014/main" val="2679133359"/>
                    </a:ext>
                  </a:extLst>
                </a:gridCol>
                <a:gridCol w="1048608">
                  <a:extLst>
                    <a:ext uri="{9D8B030D-6E8A-4147-A177-3AD203B41FA5}">
                      <a16:colId xmlns:a16="http://schemas.microsoft.com/office/drawing/2014/main" val="2378453718"/>
                    </a:ext>
                  </a:extLst>
                </a:gridCol>
                <a:gridCol w="980409">
                  <a:extLst>
                    <a:ext uri="{9D8B030D-6E8A-4147-A177-3AD203B41FA5}">
                      <a16:colId xmlns:a16="http://schemas.microsoft.com/office/drawing/2014/main" val="3974532546"/>
                    </a:ext>
                  </a:extLst>
                </a:gridCol>
                <a:gridCol w="1014508">
                  <a:extLst>
                    <a:ext uri="{9D8B030D-6E8A-4147-A177-3AD203B41FA5}">
                      <a16:colId xmlns:a16="http://schemas.microsoft.com/office/drawing/2014/main" val="3796973829"/>
                    </a:ext>
                  </a:extLst>
                </a:gridCol>
                <a:gridCol w="1014508">
                  <a:extLst>
                    <a:ext uri="{9D8B030D-6E8A-4147-A177-3AD203B41FA5}">
                      <a16:colId xmlns:a16="http://schemas.microsoft.com/office/drawing/2014/main" val="3205967426"/>
                    </a:ext>
                  </a:extLst>
                </a:gridCol>
              </a:tblGrid>
              <a:tr h="368531">
                <a:tc>
                  <a:txBody>
                    <a:bodyPr/>
                    <a:lstStyle/>
                    <a:p>
                      <a:pPr algn="ctr"/>
                      <a:r>
                        <a:rPr lang="en-US" sz="1400" b="1" smtClean="0"/>
                        <a:t>Sunday</a:t>
                      </a:r>
                      <a:endParaRPr lang="en-US" sz="1400" b="1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b="1" smtClean="0"/>
                        <a:t>Monday</a:t>
                      </a:r>
                      <a:endParaRPr lang="en-US" sz="1400" b="1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b="1" smtClean="0"/>
                        <a:t>Tuesday</a:t>
                      </a:r>
                      <a:endParaRPr lang="en-US" sz="1400" b="1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b="1" smtClean="0"/>
                        <a:t>Wednesday</a:t>
                      </a:r>
                      <a:endParaRPr lang="en-US" sz="1400" b="1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b="1" smtClean="0"/>
                        <a:t>Thursday</a:t>
                      </a:r>
                      <a:endParaRPr lang="en-US" sz="1400" b="1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b="1" smtClean="0"/>
                        <a:t>Friday</a:t>
                      </a:r>
                      <a:endParaRPr lang="en-US" sz="1400" b="1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b="1" smtClean="0"/>
                        <a:t>Saturday</a:t>
                      </a:r>
                      <a:endParaRPr lang="en-US" sz="1400" b="1"/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3040172688"/>
                  </a:ext>
                </a:extLst>
              </a:tr>
              <a:tr h="998838">
                <a:tc>
                  <a:txBody>
                    <a:bodyPr/>
                    <a:lstStyle/>
                    <a:p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1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2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3</a:t>
                      </a:r>
                      <a:endParaRPr lang="en-US" sz="12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488756"/>
                  </a:ext>
                </a:extLst>
              </a:tr>
              <a:tr h="998838">
                <a:tc>
                  <a:txBody>
                    <a:bodyPr/>
                    <a:lstStyle/>
                    <a:p>
                      <a:r>
                        <a:rPr lang="en-US" sz="1200" smtClean="0"/>
                        <a:t>4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5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6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7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8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9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10</a:t>
                      </a:r>
                      <a:endParaRPr lang="en-US" sz="12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04827990"/>
                  </a:ext>
                </a:extLst>
              </a:tr>
              <a:tr h="998838">
                <a:tc>
                  <a:txBody>
                    <a:bodyPr/>
                    <a:lstStyle/>
                    <a:p>
                      <a:r>
                        <a:rPr lang="en-US" sz="1200" smtClean="0"/>
                        <a:t>11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12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13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14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15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16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17</a:t>
                      </a:r>
                      <a:endParaRPr lang="en-US" sz="12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872922058"/>
                  </a:ext>
                </a:extLst>
              </a:tr>
              <a:tr h="998838">
                <a:tc>
                  <a:txBody>
                    <a:bodyPr/>
                    <a:lstStyle/>
                    <a:p>
                      <a:r>
                        <a:rPr lang="en-US" sz="1200" smtClean="0"/>
                        <a:t>18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19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20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21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22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23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24</a:t>
                      </a:r>
                      <a:endParaRPr lang="en-US" sz="12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62295974"/>
                  </a:ext>
                </a:extLst>
              </a:tr>
              <a:tr h="998838">
                <a:tc>
                  <a:txBody>
                    <a:bodyPr/>
                    <a:lstStyle/>
                    <a:p>
                      <a:r>
                        <a:rPr lang="en-US" sz="1200" smtClean="0"/>
                        <a:t>25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26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27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28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29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30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31</a:t>
                      </a:r>
                      <a:endParaRPr lang="en-US" sz="12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594665290"/>
                  </a:ext>
                </a:extLst>
              </a:tr>
            </a:tbl>
          </a:graphicData>
        </a:graphic>
      </p:graphicFrame>
      <p:sp>
        <p:nvSpPr>
          <p:cNvPr id="8" name="Rectangle 7"/>
          <p:cNvSpPr/>
          <p:nvPr/>
        </p:nvSpPr>
        <p:spPr>
          <a:xfrm>
            <a:off x="7357929" y="1273323"/>
            <a:ext cx="1589518" cy="5375305"/>
          </a:xfrm>
          <a:prstGeom prst="rect">
            <a:avLst/>
          </a:prstGeom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mtClean="0"/>
              <a:t>Picture Placeholder or put a quote here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1429229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17555" y="2005919"/>
            <a:ext cx="7886700" cy="1325563"/>
          </a:xfrm>
        </p:spPr>
        <p:txBody>
          <a:bodyPr/>
          <a:lstStyle/>
          <a:p>
            <a:pPr algn="ctr"/>
            <a:r>
              <a:rPr lang="en-US" smtClean="0"/>
              <a:t>Insert Picture Here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46122838"/>
      </p:ext>
    </p:extLst>
  </p:cSld>
  <p:clrMapOvr>
    <a:masterClrMapping/>
  </p:clrMapOvr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91797" y="438700"/>
            <a:ext cx="7772400" cy="766257"/>
          </a:xfrm>
        </p:spPr>
        <p:txBody>
          <a:bodyPr>
            <a:normAutofit fontScale="90000"/>
          </a:bodyPr>
          <a:lstStyle/>
          <a:p>
            <a:r>
              <a:rPr lang="en-US" smtClean="0"/>
              <a:t>November 2020</a:t>
            </a:r>
            <a:endParaRPr lang="en-US"/>
          </a:p>
        </p:txBody>
      </p:sp>
      <p:graphicFrame>
        <p:nvGraphicFramePr>
          <p:cNvPr id="4" name="Table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758389011"/>
              </p:ext>
            </p:extLst>
          </p:nvPr>
        </p:nvGraphicFramePr>
        <p:xfrm>
          <a:off x="196550" y="1277359"/>
          <a:ext cx="7101557" cy="5362721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014508">
                  <a:extLst>
                    <a:ext uri="{9D8B030D-6E8A-4147-A177-3AD203B41FA5}">
                      <a16:colId xmlns:a16="http://schemas.microsoft.com/office/drawing/2014/main" val="2621309302"/>
                    </a:ext>
                  </a:extLst>
                </a:gridCol>
                <a:gridCol w="1014508">
                  <a:extLst>
                    <a:ext uri="{9D8B030D-6E8A-4147-A177-3AD203B41FA5}">
                      <a16:colId xmlns:a16="http://schemas.microsoft.com/office/drawing/2014/main" val="1359656638"/>
                    </a:ext>
                  </a:extLst>
                </a:gridCol>
                <a:gridCol w="1014508">
                  <a:extLst>
                    <a:ext uri="{9D8B030D-6E8A-4147-A177-3AD203B41FA5}">
                      <a16:colId xmlns:a16="http://schemas.microsoft.com/office/drawing/2014/main" val="2679133359"/>
                    </a:ext>
                  </a:extLst>
                </a:gridCol>
                <a:gridCol w="1048608">
                  <a:extLst>
                    <a:ext uri="{9D8B030D-6E8A-4147-A177-3AD203B41FA5}">
                      <a16:colId xmlns:a16="http://schemas.microsoft.com/office/drawing/2014/main" val="2378453718"/>
                    </a:ext>
                  </a:extLst>
                </a:gridCol>
                <a:gridCol w="980409">
                  <a:extLst>
                    <a:ext uri="{9D8B030D-6E8A-4147-A177-3AD203B41FA5}">
                      <a16:colId xmlns:a16="http://schemas.microsoft.com/office/drawing/2014/main" val="3974532546"/>
                    </a:ext>
                  </a:extLst>
                </a:gridCol>
                <a:gridCol w="1014508">
                  <a:extLst>
                    <a:ext uri="{9D8B030D-6E8A-4147-A177-3AD203B41FA5}">
                      <a16:colId xmlns:a16="http://schemas.microsoft.com/office/drawing/2014/main" val="3796973829"/>
                    </a:ext>
                  </a:extLst>
                </a:gridCol>
                <a:gridCol w="1014508">
                  <a:extLst>
                    <a:ext uri="{9D8B030D-6E8A-4147-A177-3AD203B41FA5}">
                      <a16:colId xmlns:a16="http://schemas.microsoft.com/office/drawing/2014/main" val="3205967426"/>
                    </a:ext>
                  </a:extLst>
                </a:gridCol>
              </a:tblGrid>
              <a:tr h="368531">
                <a:tc>
                  <a:txBody>
                    <a:bodyPr/>
                    <a:lstStyle/>
                    <a:p>
                      <a:pPr algn="ctr"/>
                      <a:r>
                        <a:rPr lang="en-US" sz="1400" b="1" smtClean="0"/>
                        <a:t>Sunday</a:t>
                      </a:r>
                      <a:endParaRPr lang="en-US" sz="1400" b="1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b="1" smtClean="0"/>
                        <a:t>Monday</a:t>
                      </a:r>
                      <a:endParaRPr lang="en-US" sz="1400" b="1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b="1" smtClean="0"/>
                        <a:t>Tuesday</a:t>
                      </a:r>
                      <a:endParaRPr lang="en-US" sz="1400" b="1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b="1" smtClean="0"/>
                        <a:t>Wednesday</a:t>
                      </a:r>
                      <a:endParaRPr lang="en-US" sz="1400" b="1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b="1" smtClean="0"/>
                        <a:t>Thursday</a:t>
                      </a:r>
                      <a:endParaRPr lang="en-US" sz="1400" b="1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b="1" smtClean="0"/>
                        <a:t>Friday</a:t>
                      </a:r>
                      <a:endParaRPr lang="en-US" sz="1400" b="1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b="1" smtClean="0"/>
                        <a:t>Saturday</a:t>
                      </a:r>
                      <a:endParaRPr lang="en-US" sz="1400" b="1"/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3040172688"/>
                  </a:ext>
                </a:extLst>
              </a:tr>
              <a:tr h="998838">
                <a:tc>
                  <a:txBody>
                    <a:bodyPr/>
                    <a:lstStyle/>
                    <a:p>
                      <a:r>
                        <a:rPr lang="en-US" sz="1200" smtClean="0"/>
                        <a:t>1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2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3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4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5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6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7</a:t>
                      </a:r>
                      <a:endParaRPr lang="en-US" sz="12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488756"/>
                  </a:ext>
                </a:extLst>
              </a:tr>
              <a:tr h="998838">
                <a:tc>
                  <a:txBody>
                    <a:bodyPr/>
                    <a:lstStyle/>
                    <a:p>
                      <a:r>
                        <a:rPr lang="en-US" sz="1200" smtClean="0"/>
                        <a:t>8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9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10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11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12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13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14</a:t>
                      </a:r>
                      <a:endParaRPr lang="en-US" sz="12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04827990"/>
                  </a:ext>
                </a:extLst>
              </a:tr>
              <a:tr h="998838">
                <a:tc>
                  <a:txBody>
                    <a:bodyPr/>
                    <a:lstStyle/>
                    <a:p>
                      <a:r>
                        <a:rPr lang="en-US" sz="1200" smtClean="0"/>
                        <a:t>15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16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17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18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19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20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21</a:t>
                      </a:r>
                      <a:endParaRPr lang="en-US" sz="12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872922058"/>
                  </a:ext>
                </a:extLst>
              </a:tr>
              <a:tr h="998838">
                <a:tc>
                  <a:txBody>
                    <a:bodyPr/>
                    <a:lstStyle/>
                    <a:p>
                      <a:r>
                        <a:rPr lang="en-US" sz="1200" smtClean="0"/>
                        <a:t>22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23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24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25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26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27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28</a:t>
                      </a:r>
                      <a:endParaRPr lang="en-US" sz="12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62295974"/>
                  </a:ext>
                </a:extLst>
              </a:tr>
              <a:tr h="998838">
                <a:tc>
                  <a:txBody>
                    <a:bodyPr/>
                    <a:lstStyle/>
                    <a:p>
                      <a:r>
                        <a:rPr lang="en-US" sz="1200" smtClean="0"/>
                        <a:t>29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30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2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594665290"/>
                  </a:ext>
                </a:extLst>
              </a:tr>
            </a:tbl>
          </a:graphicData>
        </a:graphic>
      </p:graphicFrame>
      <p:sp>
        <p:nvSpPr>
          <p:cNvPr id="8" name="Rectangle 7"/>
          <p:cNvSpPr/>
          <p:nvPr/>
        </p:nvSpPr>
        <p:spPr>
          <a:xfrm>
            <a:off x="7357929" y="1273323"/>
            <a:ext cx="1589518" cy="5375305"/>
          </a:xfrm>
          <a:prstGeom prst="rect">
            <a:avLst/>
          </a:prstGeom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mtClean="0"/>
              <a:t>Picture Placeholder or put a quote here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2225673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17555" y="2005919"/>
            <a:ext cx="7886700" cy="1325563"/>
          </a:xfrm>
        </p:spPr>
        <p:txBody>
          <a:bodyPr/>
          <a:lstStyle/>
          <a:p>
            <a:pPr algn="ctr"/>
            <a:r>
              <a:rPr lang="en-US" smtClean="0"/>
              <a:t>Insert Picture Here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12834372"/>
      </p:ext>
    </p:extLst>
  </p:cSld>
  <p:clrMapOvr>
    <a:masterClrMapping/>
  </p:clrMapOvr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91797" y="438700"/>
            <a:ext cx="7772400" cy="766257"/>
          </a:xfrm>
        </p:spPr>
        <p:txBody>
          <a:bodyPr>
            <a:normAutofit fontScale="90000"/>
          </a:bodyPr>
          <a:lstStyle/>
          <a:p>
            <a:r>
              <a:rPr lang="en-US" smtClean="0"/>
              <a:t>December 2020</a:t>
            </a:r>
            <a:endParaRPr lang="en-US"/>
          </a:p>
        </p:txBody>
      </p:sp>
      <p:graphicFrame>
        <p:nvGraphicFramePr>
          <p:cNvPr id="4" name="Table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995336339"/>
              </p:ext>
            </p:extLst>
          </p:nvPr>
        </p:nvGraphicFramePr>
        <p:xfrm>
          <a:off x="196550" y="1277359"/>
          <a:ext cx="7101557" cy="5362721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014508">
                  <a:extLst>
                    <a:ext uri="{9D8B030D-6E8A-4147-A177-3AD203B41FA5}">
                      <a16:colId xmlns:a16="http://schemas.microsoft.com/office/drawing/2014/main" val="2621309302"/>
                    </a:ext>
                  </a:extLst>
                </a:gridCol>
                <a:gridCol w="1014508">
                  <a:extLst>
                    <a:ext uri="{9D8B030D-6E8A-4147-A177-3AD203B41FA5}">
                      <a16:colId xmlns:a16="http://schemas.microsoft.com/office/drawing/2014/main" val="1359656638"/>
                    </a:ext>
                  </a:extLst>
                </a:gridCol>
                <a:gridCol w="1014508">
                  <a:extLst>
                    <a:ext uri="{9D8B030D-6E8A-4147-A177-3AD203B41FA5}">
                      <a16:colId xmlns:a16="http://schemas.microsoft.com/office/drawing/2014/main" val="2679133359"/>
                    </a:ext>
                  </a:extLst>
                </a:gridCol>
                <a:gridCol w="1048608">
                  <a:extLst>
                    <a:ext uri="{9D8B030D-6E8A-4147-A177-3AD203B41FA5}">
                      <a16:colId xmlns:a16="http://schemas.microsoft.com/office/drawing/2014/main" val="2378453718"/>
                    </a:ext>
                  </a:extLst>
                </a:gridCol>
                <a:gridCol w="980409">
                  <a:extLst>
                    <a:ext uri="{9D8B030D-6E8A-4147-A177-3AD203B41FA5}">
                      <a16:colId xmlns:a16="http://schemas.microsoft.com/office/drawing/2014/main" val="3974532546"/>
                    </a:ext>
                  </a:extLst>
                </a:gridCol>
                <a:gridCol w="1014508">
                  <a:extLst>
                    <a:ext uri="{9D8B030D-6E8A-4147-A177-3AD203B41FA5}">
                      <a16:colId xmlns:a16="http://schemas.microsoft.com/office/drawing/2014/main" val="3796973829"/>
                    </a:ext>
                  </a:extLst>
                </a:gridCol>
                <a:gridCol w="1014508">
                  <a:extLst>
                    <a:ext uri="{9D8B030D-6E8A-4147-A177-3AD203B41FA5}">
                      <a16:colId xmlns:a16="http://schemas.microsoft.com/office/drawing/2014/main" val="3205967426"/>
                    </a:ext>
                  </a:extLst>
                </a:gridCol>
              </a:tblGrid>
              <a:tr h="368531">
                <a:tc>
                  <a:txBody>
                    <a:bodyPr/>
                    <a:lstStyle/>
                    <a:p>
                      <a:pPr algn="ctr"/>
                      <a:r>
                        <a:rPr lang="en-US" sz="1400" b="1" smtClean="0"/>
                        <a:t>Sunday</a:t>
                      </a:r>
                      <a:endParaRPr lang="en-US" sz="1400" b="1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b="1" smtClean="0"/>
                        <a:t>Monday</a:t>
                      </a:r>
                      <a:endParaRPr lang="en-US" sz="1400" b="1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b="1" smtClean="0"/>
                        <a:t>Tuesday</a:t>
                      </a:r>
                      <a:endParaRPr lang="en-US" sz="1400" b="1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b="1" smtClean="0"/>
                        <a:t>Wednesday</a:t>
                      </a:r>
                      <a:endParaRPr lang="en-US" sz="1400" b="1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b="1" smtClean="0"/>
                        <a:t>Thursday</a:t>
                      </a:r>
                      <a:endParaRPr lang="en-US" sz="1400" b="1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b="1" smtClean="0"/>
                        <a:t>Friday</a:t>
                      </a:r>
                      <a:endParaRPr lang="en-US" sz="1400" b="1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b="1" smtClean="0"/>
                        <a:t>Saturday</a:t>
                      </a:r>
                      <a:endParaRPr lang="en-US" sz="1400" b="1"/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3040172688"/>
                  </a:ext>
                </a:extLst>
              </a:tr>
              <a:tr h="998838">
                <a:tc>
                  <a:txBody>
                    <a:bodyPr/>
                    <a:lstStyle/>
                    <a:p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1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2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3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4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5</a:t>
                      </a:r>
                      <a:endParaRPr lang="en-US" sz="12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488756"/>
                  </a:ext>
                </a:extLst>
              </a:tr>
              <a:tr h="998838">
                <a:tc>
                  <a:txBody>
                    <a:bodyPr/>
                    <a:lstStyle/>
                    <a:p>
                      <a:r>
                        <a:rPr lang="en-US" sz="1200" smtClean="0"/>
                        <a:t>6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7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8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9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10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11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12</a:t>
                      </a:r>
                      <a:endParaRPr lang="en-US" sz="12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04827990"/>
                  </a:ext>
                </a:extLst>
              </a:tr>
              <a:tr h="998838">
                <a:tc>
                  <a:txBody>
                    <a:bodyPr/>
                    <a:lstStyle/>
                    <a:p>
                      <a:r>
                        <a:rPr lang="en-US" sz="1200" smtClean="0"/>
                        <a:t>13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14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15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16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17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18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19</a:t>
                      </a:r>
                      <a:endParaRPr lang="en-US" sz="12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872922058"/>
                  </a:ext>
                </a:extLst>
              </a:tr>
              <a:tr h="998838">
                <a:tc>
                  <a:txBody>
                    <a:bodyPr/>
                    <a:lstStyle/>
                    <a:p>
                      <a:r>
                        <a:rPr lang="en-US" sz="1200" smtClean="0"/>
                        <a:t>20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21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22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23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24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25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26</a:t>
                      </a:r>
                      <a:endParaRPr lang="en-US" sz="12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62295974"/>
                  </a:ext>
                </a:extLst>
              </a:tr>
              <a:tr h="998838">
                <a:tc>
                  <a:txBody>
                    <a:bodyPr/>
                    <a:lstStyle/>
                    <a:p>
                      <a:r>
                        <a:rPr lang="en-US" sz="1200" smtClean="0"/>
                        <a:t>27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28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29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30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31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2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594665290"/>
                  </a:ext>
                </a:extLst>
              </a:tr>
            </a:tbl>
          </a:graphicData>
        </a:graphic>
      </p:graphicFrame>
      <p:sp>
        <p:nvSpPr>
          <p:cNvPr id="8" name="Rectangle 7"/>
          <p:cNvSpPr/>
          <p:nvPr/>
        </p:nvSpPr>
        <p:spPr>
          <a:xfrm>
            <a:off x="7357929" y="1273323"/>
            <a:ext cx="1589518" cy="5375305"/>
          </a:xfrm>
          <a:prstGeom prst="rect">
            <a:avLst/>
          </a:prstGeom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mtClean="0"/>
              <a:t>Picture Placeholder or put a quote here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2672262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17555" y="2005919"/>
            <a:ext cx="7886700" cy="1325563"/>
          </a:xfrm>
        </p:spPr>
        <p:txBody>
          <a:bodyPr/>
          <a:lstStyle/>
          <a:p>
            <a:pPr algn="ctr"/>
            <a:r>
              <a:rPr lang="en-US" smtClean="0"/>
              <a:t>Put Your Back Cover image and info here.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39967026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91797" y="438700"/>
            <a:ext cx="7772400" cy="766257"/>
          </a:xfrm>
        </p:spPr>
        <p:txBody>
          <a:bodyPr>
            <a:normAutofit fontScale="90000"/>
          </a:bodyPr>
          <a:lstStyle/>
          <a:p>
            <a:r>
              <a:rPr lang="en-US" smtClean="0"/>
              <a:t>January 2020</a:t>
            </a:r>
            <a:endParaRPr lang="en-US"/>
          </a:p>
        </p:txBody>
      </p:sp>
      <p:graphicFrame>
        <p:nvGraphicFramePr>
          <p:cNvPr id="4" name="Table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446763021"/>
              </p:ext>
            </p:extLst>
          </p:nvPr>
        </p:nvGraphicFramePr>
        <p:xfrm>
          <a:off x="196550" y="1277359"/>
          <a:ext cx="7101557" cy="5362721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014508">
                  <a:extLst>
                    <a:ext uri="{9D8B030D-6E8A-4147-A177-3AD203B41FA5}">
                      <a16:colId xmlns:a16="http://schemas.microsoft.com/office/drawing/2014/main" val="2621309302"/>
                    </a:ext>
                  </a:extLst>
                </a:gridCol>
                <a:gridCol w="1014508">
                  <a:extLst>
                    <a:ext uri="{9D8B030D-6E8A-4147-A177-3AD203B41FA5}">
                      <a16:colId xmlns:a16="http://schemas.microsoft.com/office/drawing/2014/main" val="1359656638"/>
                    </a:ext>
                  </a:extLst>
                </a:gridCol>
                <a:gridCol w="1014508">
                  <a:extLst>
                    <a:ext uri="{9D8B030D-6E8A-4147-A177-3AD203B41FA5}">
                      <a16:colId xmlns:a16="http://schemas.microsoft.com/office/drawing/2014/main" val="2679133359"/>
                    </a:ext>
                  </a:extLst>
                </a:gridCol>
                <a:gridCol w="1048608">
                  <a:extLst>
                    <a:ext uri="{9D8B030D-6E8A-4147-A177-3AD203B41FA5}">
                      <a16:colId xmlns:a16="http://schemas.microsoft.com/office/drawing/2014/main" val="2378453718"/>
                    </a:ext>
                  </a:extLst>
                </a:gridCol>
                <a:gridCol w="980409">
                  <a:extLst>
                    <a:ext uri="{9D8B030D-6E8A-4147-A177-3AD203B41FA5}">
                      <a16:colId xmlns:a16="http://schemas.microsoft.com/office/drawing/2014/main" val="3974532546"/>
                    </a:ext>
                  </a:extLst>
                </a:gridCol>
                <a:gridCol w="1014508">
                  <a:extLst>
                    <a:ext uri="{9D8B030D-6E8A-4147-A177-3AD203B41FA5}">
                      <a16:colId xmlns:a16="http://schemas.microsoft.com/office/drawing/2014/main" val="3796973829"/>
                    </a:ext>
                  </a:extLst>
                </a:gridCol>
                <a:gridCol w="1014508">
                  <a:extLst>
                    <a:ext uri="{9D8B030D-6E8A-4147-A177-3AD203B41FA5}">
                      <a16:colId xmlns:a16="http://schemas.microsoft.com/office/drawing/2014/main" val="3205967426"/>
                    </a:ext>
                  </a:extLst>
                </a:gridCol>
              </a:tblGrid>
              <a:tr h="368531">
                <a:tc>
                  <a:txBody>
                    <a:bodyPr/>
                    <a:lstStyle/>
                    <a:p>
                      <a:pPr algn="ctr"/>
                      <a:r>
                        <a:rPr lang="en-US" sz="1400" b="1" smtClean="0"/>
                        <a:t>Sunday</a:t>
                      </a:r>
                      <a:endParaRPr lang="en-US" sz="1400" b="1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b="1" smtClean="0"/>
                        <a:t>Monday</a:t>
                      </a:r>
                      <a:endParaRPr lang="en-US" sz="1400" b="1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b="1" smtClean="0"/>
                        <a:t>Tuesday</a:t>
                      </a:r>
                      <a:endParaRPr lang="en-US" sz="1400" b="1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b="1" smtClean="0"/>
                        <a:t>Wednesday</a:t>
                      </a:r>
                      <a:endParaRPr lang="en-US" sz="1400" b="1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b="1" smtClean="0"/>
                        <a:t>Thursday</a:t>
                      </a:r>
                      <a:endParaRPr lang="en-US" sz="1400" b="1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b="1" smtClean="0"/>
                        <a:t>Friday</a:t>
                      </a:r>
                      <a:endParaRPr lang="en-US" sz="1400" b="1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b="1" smtClean="0"/>
                        <a:t>Saturday</a:t>
                      </a:r>
                      <a:endParaRPr lang="en-US" sz="1400" b="1"/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3040172688"/>
                  </a:ext>
                </a:extLst>
              </a:tr>
              <a:tr h="998838">
                <a:tc>
                  <a:txBody>
                    <a:bodyPr/>
                    <a:lstStyle/>
                    <a:p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1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2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3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4</a:t>
                      </a:r>
                      <a:endParaRPr lang="en-US" sz="12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488756"/>
                  </a:ext>
                </a:extLst>
              </a:tr>
              <a:tr h="998838">
                <a:tc>
                  <a:txBody>
                    <a:bodyPr/>
                    <a:lstStyle/>
                    <a:p>
                      <a:r>
                        <a:rPr lang="en-US" sz="1200" smtClean="0"/>
                        <a:t>5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6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7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8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9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10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11</a:t>
                      </a:r>
                      <a:endParaRPr lang="en-US" sz="12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04827990"/>
                  </a:ext>
                </a:extLst>
              </a:tr>
              <a:tr h="998838">
                <a:tc>
                  <a:txBody>
                    <a:bodyPr/>
                    <a:lstStyle/>
                    <a:p>
                      <a:r>
                        <a:rPr lang="en-US" sz="1200" smtClean="0"/>
                        <a:t>12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13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14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15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16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17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18</a:t>
                      </a:r>
                      <a:endParaRPr lang="en-US" sz="12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872922058"/>
                  </a:ext>
                </a:extLst>
              </a:tr>
              <a:tr h="998838">
                <a:tc>
                  <a:txBody>
                    <a:bodyPr/>
                    <a:lstStyle/>
                    <a:p>
                      <a:r>
                        <a:rPr lang="en-US" sz="1200" smtClean="0"/>
                        <a:t>19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20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21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22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23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24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25</a:t>
                      </a:r>
                      <a:endParaRPr lang="en-US" sz="12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62295974"/>
                  </a:ext>
                </a:extLst>
              </a:tr>
              <a:tr h="998838">
                <a:tc>
                  <a:txBody>
                    <a:bodyPr/>
                    <a:lstStyle/>
                    <a:p>
                      <a:r>
                        <a:rPr lang="en-US" sz="1200" smtClean="0"/>
                        <a:t>26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27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28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29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30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31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2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594665290"/>
                  </a:ext>
                </a:extLst>
              </a:tr>
            </a:tbl>
          </a:graphicData>
        </a:graphic>
      </p:graphicFrame>
      <p:sp>
        <p:nvSpPr>
          <p:cNvPr id="8" name="Rectangle 7"/>
          <p:cNvSpPr/>
          <p:nvPr/>
        </p:nvSpPr>
        <p:spPr>
          <a:xfrm>
            <a:off x="7357929" y="1273323"/>
            <a:ext cx="1589518" cy="5375305"/>
          </a:xfrm>
          <a:prstGeom prst="rect">
            <a:avLst/>
          </a:prstGeom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mtClean="0"/>
              <a:t>Picture Placeholder or put a quote here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6436374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17555" y="2005919"/>
            <a:ext cx="7886700" cy="1325563"/>
          </a:xfrm>
        </p:spPr>
        <p:txBody>
          <a:bodyPr/>
          <a:lstStyle/>
          <a:p>
            <a:pPr algn="ctr"/>
            <a:r>
              <a:rPr lang="en-US" smtClean="0"/>
              <a:t>Insert Picture Here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0375932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91797" y="438700"/>
            <a:ext cx="7772400" cy="766257"/>
          </a:xfrm>
        </p:spPr>
        <p:txBody>
          <a:bodyPr>
            <a:normAutofit fontScale="90000"/>
          </a:bodyPr>
          <a:lstStyle/>
          <a:p>
            <a:r>
              <a:rPr lang="en-US" smtClean="0"/>
              <a:t>February 2020</a:t>
            </a:r>
            <a:endParaRPr lang="en-US"/>
          </a:p>
        </p:txBody>
      </p:sp>
      <p:graphicFrame>
        <p:nvGraphicFramePr>
          <p:cNvPr id="4" name="Table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417705343"/>
              </p:ext>
            </p:extLst>
          </p:nvPr>
        </p:nvGraphicFramePr>
        <p:xfrm>
          <a:off x="196550" y="1277359"/>
          <a:ext cx="7101557" cy="5362721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014508">
                  <a:extLst>
                    <a:ext uri="{9D8B030D-6E8A-4147-A177-3AD203B41FA5}">
                      <a16:colId xmlns:a16="http://schemas.microsoft.com/office/drawing/2014/main" val="2621309302"/>
                    </a:ext>
                  </a:extLst>
                </a:gridCol>
                <a:gridCol w="1014508">
                  <a:extLst>
                    <a:ext uri="{9D8B030D-6E8A-4147-A177-3AD203B41FA5}">
                      <a16:colId xmlns:a16="http://schemas.microsoft.com/office/drawing/2014/main" val="1359656638"/>
                    </a:ext>
                  </a:extLst>
                </a:gridCol>
                <a:gridCol w="1014508">
                  <a:extLst>
                    <a:ext uri="{9D8B030D-6E8A-4147-A177-3AD203B41FA5}">
                      <a16:colId xmlns:a16="http://schemas.microsoft.com/office/drawing/2014/main" val="2679133359"/>
                    </a:ext>
                  </a:extLst>
                </a:gridCol>
                <a:gridCol w="1048608">
                  <a:extLst>
                    <a:ext uri="{9D8B030D-6E8A-4147-A177-3AD203B41FA5}">
                      <a16:colId xmlns:a16="http://schemas.microsoft.com/office/drawing/2014/main" val="2378453718"/>
                    </a:ext>
                  </a:extLst>
                </a:gridCol>
                <a:gridCol w="980409">
                  <a:extLst>
                    <a:ext uri="{9D8B030D-6E8A-4147-A177-3AD203B41FA5}">
                      <a16:colId xmlns:a16="http://schemas.microsoft.com/office/drawing/2014/main" val="3974532546"/>
                    </a:ext>
                  </a:extLst>
                </a:gridCol>
                <a:gridCol w="1014508">
                  <a:extLst>
                    <a:ext uri="{9D8B030D-6E8A-4147-A177-3AD203B41FA5}">
                      <a16:colId xmlns:a16="http://schemas.microsoft.com/office/drawing/2014/main" val="3796973829"/>
                    </a:ext>
                  </a:extLst>
                </a:gridCol>
                <a:gridCol w="1014508">
                  <a:extLst>
                    <a:ext uri="{9D8B030D-6E8A-4147-A177-3AD203B41FA5}">
                      <a16:colId xmlns:a16="http://schemas.microsoft.com/office/drawing/2014/main" val="3205967426"/>
                    </a:ext>
                  </a:extLst>
                </a:gridCol>
              </a:tblGrid>
              <a:tr h="368531">
                <a:tc>
                  <a:txBody>
                    <a:bodyPr/>
                    <a:lstStyle/>
                    <a:p>
                      <a:pPr algn="ctr"/>
                      <a:r>
                        <a:rPr lang="en-US" sz="1400" b="1" smtClean="0"/>
                        <a:t>Sunday</a:t>
                      </a:r>
                      <a:endParaRPr lang="en-US" sz="1400" b="1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b="1" smtClean="0"/>
                        <a:t>Monday</a:t>
                      </a:r>
                      <a:endParaRPr lang="en-US" sz="1400" b="1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b="1" smtClean="0"/>
                        <a:t>Tuesday</a:t>
                      </a:r>
                      <a:endParaRPr lang="en-US" sz="1400" b="1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b="1" smtClean="0"/>
                        <a:t>Wednesday</a:t>
                      </a:r>
                      <a:endParaRPr lang="en-US" sz="1400" b="1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b="1" smtClean="0"/>
                        <a:t>Thursday</a:t>
                      </a:r>
                      <a:endParaRPr lang="en-US" sz="1400" b="1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b="1" smtClean="0"/>
                        <a:t>Friday</a:t>
                      </a:r>
                      <a:endParaRPr lang="en-US" sz="1400" b="1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b="1" smtClean="0"/>
                        <a:t>Saturday</a:t>
                      </a:r>
                      <a:endParaRPr lang="en-US" sz="1400" b="1"/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3040172688"/>
                  </a:ext>
                </a:extLst>
              </a:tr>
              <a:tr h="998838">
                <a:tc>
                  <a:txBody>
                    <a:bodyPr/>
                    <a:lstStyle/>
                    <a:p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1</a:t>
                      </a:r>
                      <a:endParaRPr lang="en-US" sz="12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488756"/>
                  </a:ext>
                </a:extLst>
              </a:tr>
              <a:tr h="998838">
                <a:tc>
                  <a:txBody>
                    <a:bodyPr/>
                    <a:lstStyle/>
                    <a:p>
                      <a:r>
                        <a:rPr lang="en-US" sz="1200" smtClean="0"/>
                        <a:t>2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3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4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5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6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7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8</a:t>
                      </a:r>
                      <a:endParaRPr lang="en-US" sz="12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04827990"/>
                  </a:ext>
                </a:extLst>
              </a:tr>
              <a:tr h="998838">
                <a:tc>
                  <a:txBody>
                    <a:bodyPr/>
                    <a:lstStyle/>
                    <a:p>
                      <a:r>
                        <a:rPr lang="en-US" sz="1200" smtClean="0"/>
                        <a:t>9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10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11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12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13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14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15</a:t>
                      </a:r>
                      <a:endParaRPr lang="en-US" sz="12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872922058"/>
                  </a:ext>
                </a:extLst>
              </a:tr>
              <a:tr h="998838">
                <a:tc>
                  <a:txBody>
                    <a:bodyPr/>
                    <a:lstStyle/>
                    <a:p>
                      <a:r>
                        <a:rPr lang="en-US" sz="1200" smtClean="0"/>
                        <a:t>16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17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18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19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20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21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22</a:t>
                      </a:r>
                      <a:endParaRPr lang="en-US" sz="12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62295974"/>
                  </a:ext>
                </a:extLst>
              </a:tr>
              <a:tr h="998838">
                <a:tc>
                  <a:txBody>
                    <a:bodyPr/>
                    <a:lstStyle/>
                    <a:p>
                      <a:r>
                        <a:rPr lang="en-US" sz="1200" smtClean="0"/>
                        <a:t>23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24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25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26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27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28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29</a:t>
                      </a:r>
                      <a:endParaRPr lang="en-US" sz="12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594665290"/>
                  </a:ext>
                </a:extLst>
              </a:tr>
            </a:tbl>
          </a:graphicData>
        </a:graphic>
      </p:graphicFrame>
      <p:sp>
        <p:nvSpPr>
          <p:cNvPr id="8" name="Rectangle 7"/>
          <p:cNvSpPr/>
          <p:nvPr/>
        </p:nvSpPr>
        <p:spPr>
          <a:xfrm>
            <a:off x="7357929" y="1273323"/>
            <a:ext cx="1589518" cy="5375305"/>
          </a:xfrm>
          <a:prstGeom prst="rect">
            <a:avLst/>
          </a:prstGeom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mtClean="0"/>
              <a:t>Picture Placeholder or put a quote here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8742642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17555" y="2005919"/>
            <a:ext cx="7886700" cy="1325563"/>
          </a:xfrm>
        </p:spPr>
        <p:txBody>
          <a:bodyPr/>
          <a:lstStyle/>
          <a:p>
            <a:pPr algn="ctr"/>
            <a:r>
              <a:rPr lang="en-US" smtClean="0"/>
              <a:t>Insert Picture Here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21271596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91797" y="438700"/>
            <a:ext cx="7772400" cy="766257"/>
          </a:xfrm>
        </p:spPr>
        <p:txBody>
          <a:bodyPr>
            <a:normAutofit fontScale="90000"/>
          </a:bodyPr>
          <a:lstStyle/>
          <a:p>
            <a:r>
              <a:rPr lang="en-US" smtClean="0"/>
              <a:t>March 2020</a:t>
            </a:r>
            <a:endParaRPr lang="en-US"/>
          </a:p>
        </p:txBody>
      </p:sp>
      <p:graphicFrame>
        <p:nvGraphicFramePr>
          <p:cNvPr id="4" name="Table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4243927934"/>
              </p:ext>
            </p:extLst>
          </p:nvPr>
        </p:nvGraphicFramePr>
        <p:xfrm>
          <a:off x="196550" y="1277359"/>
          <a:ext cx="7101557" cy="5362721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014508">
                  <a:extLst>
                    <a:ext uri="{9D8B030D-6E8A-4147-A177-3AD203B41FA5}">
                      <a16:colId xmlns:a16="http://schemas.microsoft.com/office/drawing/2014/main" val="2621309302"/>
                    </a:ext>
                  </a:extLst>
                </a:gridCol>
                <a:gridCol w="1014508">
                  <a:extLst>
                    <a:ext uri="{9D8B030D-6E8A-4147-A177-3AD203B41FA5}">
                      <a16:colId xmlns:a16="http://schemas.microsoft.com/office/drawing/2014/main" val="1359656638"/>
                    </a:ext>
                  </a:extLst>
                </a:gridCol>
                <a:gridCol w="1014508">
                  <a:extLst>
                    <a:ext uri="{9D8B030D-6E8A-4147-A177-3AD203B41FA5}">
                      <a16:colId xmlns:a16="http://schemas.microsoft.com/office/drawing/2014/main" val="2679133359"/>
                    </a:ext>
                  </a:extLst>
                </a:gridCol>
                <a:gridCol w="1048608">
                  <a:extLst>
                    <a:ext uri="{9D8B030D-6E8A-4147-A177-3AD203B41FA5}">
                      <a16:colId xmlns:a16="http://schemas.microsoft.com/office/drawing/2014/main" val="2378453718"/>
                    </a:ext>
                  </a:extLst>
                </a:gridCol>
                <a:gridCol w="980409">
                  <a:extLst>
                    <a:ext uri="{9D8B030D-6E8A-4147-A177-3AD203B41FA5}">
                      <a16:colId xmlns:a16="http://schemas.microsoft.com/office/drawing/2014/main" val="3974532546"/>
                    </a:ext>
                  </a:extLst>
                </a:gridCol>
                <a:gridCol w="1014508">
                  <a:extLst>
                    <a:ext uri="{9D8B030D-6E8A-4147-A177-3AD203B41FA5}">
                      <a16:colId xmlns:a16="http://schemas.microsoft.com/office/drawing/2014/main" val="3796973829"/>
                    </a:ext>
                  </a:extLst>
                </a:gridCol>
                <a:gridCol w="1014508">
                  <a:extLst>
                    <a:ext uri="{9D8B030D-6E8A-4147-A177-3AD203B41FA5}">
                      <a16:colId xmlns:a16="http://schemas.microsoft.com/office/drawing/2014/main" val="3205967426"/>
                    </a:ext>
                  </a:extLst>
                </a:gridCol>
              </a:tblGrid>
              <a:tr h="368531">
                <a:tc>
                  <a:txBody>
                    <a:bodyPr/>
                    <a:lstStyle/>
                    <a:p>
                      <a:pPr algn="ctr"/>
                      <a:r>
                        <a:rPr lang="en-US" sz="1400" b="1" smtClean="0"/>
                        <a:t>Sunday</a:t>
                      </a:r>
                      <a:endParaRPr lang="en-US" sz="1400" b="1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b="1" smtClean="0"/>
                        <a:t>Monday</a:t>
                      </a:r>
                      <a:endParaRPr lang="en-US" sz="1400" b="1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b="1" smtClean="0"/>
                        <a:t>Tuesday</a:t>
                      </a:r>
                      <a:endParaRPr lang="en-US" sz="1400" b="1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b="1" smtClean="0"/>
                        <a:t>Wednesday</a:t>
                      </a:r>
                      <a:endParaRPr lang="en-US" sz="1400" b="1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b="1" smtClean="0"/>
                        <a:t>Thursday</a:t>
                      </a:r>
                      <a:endParaRPr lang="en-US" sz="1400" b="1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b="1" smtClean="0"/>
                        <a:t>Friday</a:t>
                      </a:r>
                      <a:endParaRPr lang="en-US" sz="1400" b="1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b="1" smtClean="0"/>
                        <a:t>Saturday</a:t>
                      </a:r>
                      <a:endParaRPr lang="en-US" sz="1400" b="1"/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3040172688"/>
                  </a:ext>
                </a:extLst>
              </a:tr>
              <a:tr h="998838">
                <a:tc>
                  <a:txBody>
                    <a:bodyPr/>
                    <a:lstStyle/>
                    <a:p>
                      <a:r>
                        <a:rPr lang="en-US" sz="1200" smtClean="0"/>
                        <a:t>1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2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3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4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5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6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7</a:t>
                      </a:r>
                      <a:endParaRPr lang="en-US" sz="12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488756"/>
                  </a:ext>
                </a:extLst>
              </a:tr>
              <a:tr h="998838">
                <a:tc>
                  <a:txBody>
                    <a:bodyPr/>
                    <a:lstStyle/>
                    <a:p>
                      <a:r>
                        <a:rPr lang="en-US" sz="1200" smtClean="0"/>
                        <a:t>8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9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10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11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12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13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14</a:t>
                      </a:r>
                      <a:endParaRPr lang="en-US" sz="12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04827990"/>
                  </a:ext>
                </a:extLst>
              </a:tr>
              <a:tr h="998838">
                <a:tc>
                  <a:txBody>
                    <a:bodyPr/>
                    <a:lstStyle/>
                    <a:p>
                      <a:r>
                        <a:rPr lang="en-US" sz="1200" smtClean="0"/>
                        <a:t>15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16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17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18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19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20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21</a:t>
                      </a:r>
                      <a:endParaRPr lang="en-US" sz="12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872922058"/>
                  </a:ext>
                </a:extLst>
              </a:tr>
              <a:tr h="998838">
                <a:tc>
                  <a:txBody>
                    <a:bodyPr/>
                    <a:lstStyle/>
                    <a:p>
                      <a:r>
                        <a:rPr lang="en-US" sz="1200" smtClean="0"/>
                        <a:t>22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23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24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25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26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27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28</a:t>
                      </a:r>
                      <a:endParaRPr lang="en-US" sz="12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62295974"/>
                  </a:ext>
                </a:extLst>
              </a:tr>
              <a:tr h="998838">
                <a:tc>
                  <a:txBody>
                    <a:bodyPr/>
                    <a:lstStyle/>
                    <a:p>
                      <a:r>
                        <a:rPr lang="en-US" sz="1200" smtClean="0"/>
                        <a:t>29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30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31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2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594665290"/>
                  </a:ext>
                </a:extLst>
              </a:tr>
            </a:tbl>
          </a:graphicData>
        </a:graphic>
      </p:graphicFrame>
      <p:sp>
        <p:nvSpPr>
          <p:cNvPr id="8" name="Rectangle 7"/>
          <p:cNvSpPr/>
          <p:nvPr/>
        </p:nvSpPr>
        <p:spPr>
          <a:xfrm>
            <a:off x="7357929" y="1273323"/>
            <a:ext cx="1589518" cy="5375305"/>
          </a:xfrm>
          <a:prstGeom prst="rect">
            <a:avLst/>
          </a:prstGeom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mtClean="0"/>
              <a:t>Picture Placeholder or put a quote here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9400134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17555" y="2005919"/>
            <a:ext cx="7886700" cy="1325563"/>
          </a:xfrm>
        </p:spPr>
        <p:txBody>
          <a:bodyPr/>
          <a:lstStyle/>
          <a:p>
            <a:pPr algn="ctr"/>
            <a:r>
              <a:rPr lang="en-US" smtClean="0"/>
              <a:t>Insert Picture Here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2954887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91797" y="438700"/>
            <a:ext cx="7772400" cy="766257"/>
          </a:xfrm>
        </p:spPr>
        <p:txBody>
          <a:bodyPr>
            <a:normAutofit fontScale="90000"/>
          </a:bodyPr>
          <a:lstStyle/>
          <a:p>
            <a:r>
              <a:rPr lang="en-US" smtClean="0"/>
              <a:t>April 2020</a:t>
            </a:r>
            <a:endParaRPr lang="en-US"/>
          </a:p>
        </p:txBody>
      </p:sp>
      <p:graphicFrame>
        <p:nvGraphicFramePr>
          <p:cNvPr id="4" name="Table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102878359"/>
              </p:ext>
            </p:extLst>
          </p:nvPr>
        </p:nvGraphicFramePr>
        <p:xfrm>
          <a:off x="196550" y="1277359"/>
          <a:ext cx="7101557" cy="5362721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014508">
                  <a:extLst>
                    <a:ext uri="{9D8B030D-6E8A-4147-A177-3AD203B41FA5}">
                      <a16:colId xmlns:a16="http://schemas.microsoft.com/office/drawing/2014/main" val="2621309302"/>
                    </a:ext>
                  </a:extLst>
                </a:gridCol>
                <a:gridCol w="1014508">
                  <a:extLst>
                    <a:ext uri="{9D8B030D-6E8A-4147-A177-3AD203B41FA5}">
                      <a16:colId xmlns:a16="http://schemas.microsoft.com/office/drawing/2014/main" val="1359656638"/>
                    </a:ext>
                  </a:extLst>
                </a:gridCol>
                <a:gridCol w="1014508">
                  <a:extLst>
                    <a:ext uri="{9D8B030D-6E8A-4147-A177-3AD203B41FA5}">
                      <a16:colId xmlns:a16="http://schemas.microsoft.com/office/drawing/2014/main" val="2679133359"/>
                    </a:ext>
                  </a:extLst>
                </a:gridCol>
                <a:gridCol w="1048608">
                  <a:extLst>
                    <a:ext uri="{9D8B030D-6E8A-4147-A177-3AD203B41FA5}">
                      <a16:colId xmlns:a16="http://schemas.microsoft.com/office/drawing/2014/main" val="2378453718"/>
                    </a:ext>
                  </a:extLst>
                </a:gridCol>
                <a:gridCol w="980409">
                  <a:extLst>
                    <a:ext uri="{9D8B030D-6E8A-4147-A177-3AD203B41FA5}">
                      <a16:colId xmlns:a16="http://schemas.microsoft.com/office/drawing/2014/main" val="3974532546"/>
                    </a:ext>
                  </a:extLst>
                </a:gridCol>
                <a:gridCol w="1014508">
                  <a:extLst>
                    <a:ext uri="{9D8B030D-6E8A-4147-A177-3AD203B41FA5}">
                      <a16:colId xmlns:a16="http://schemas.microsoft.com/office/drawing/2014/main" val="3796973829"/>
                    </a:ext>
                  </a:extLst>
                </a:gridCol>
                <a:gridCol w="1014508">
                  <a:extLst>
                    <a:ext uri="{9D8B030D-6E8A-4147-A177-3AD203B41FA5}">
                      <a16:colId xmlns:a16="http://schemas.microsoft.com/office/drawing/2014/main" val="3205967426"/>
                    </a:ext>
                  </a:extLst>
                </a:gridCol>
              </a:tblGrid>
              <a:tr h="368531">
                <a:tc>
                  <a:txBody>
                    <a:bodyPr/>
                    <a:lstStyle/>
                    <a:p>
                      <a:pPr algn="ctr"/>
                      <a:r>
                        <a:rPr lang="en-US" sz="1400" b="1" smtClean="0"/>
                        <a:t>Sunday</a:t>
                      </a:r>
                      <a:endParaRPr lang="en-US" sz="1400" b="1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b="1" smtClean="0"/>
                        <a:t>Monday</a:t>
                      </a:r>
                      <a:endParaRPr lang="en-US" sz="1400" b="1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b="1" smtClean="0"/>
                        <a:t>Tuesday</a:t>
                      </a:r>
                      <a:endParaRPr lang="en-US" sz="1400" b="1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b="1" smtClean="0"/>
                        <a:t>Wednesday</a:t>
                      </a:r>
                      <a:endParaRPr lang="en-US" sz="1400" b="1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b="1" smtClean="0"/>
                        <a:t>Thursday</a:t>
                      </a:r>
                      <a:endParaRPr lang="en-US" sz="1400" b="1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b="1" smtClean="0"/>
                        <a:t>Friday</a:t>
                      </a:r>
                      <a:endParaRPr lang="en-US" sz="1400" b="1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b="1" smtClean="0"/>
                        <a:t>Saturday</a:t>
                      </a:r>
                      <a:endParaRPr lang="en-US" sz="1400" b="1"/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3040172688"/>
                  </a:ext>
                </a:extLst>
              </a:tr>
              <a:tr h="998838">
                <a:tc>
                  <a:txBody>
                    <a:bodyPr/>
                    <a:lstStyle/>
                    <a:p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1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2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3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4</a:t>
                      </a:r>
                      <a:endParaRPr lang="en-US" sz="12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488756"/>
                  </a:ext>
                </a:extLst>
              </a:tr>
              <a:tr h="998838">
                <a:tc>
                  <a:txBody>
                    <a:bodyPr/>
                    <a:lstStyle/>
                    <a:p>
                      <a:r>
                        <a:rPr lang="en-US" sz="1200" smtClean="0"/>
                        <a:t>5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6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7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8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9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10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11</a:t>
                      </a:r>
                      <a:endParaRPr lang="en-US" sz="12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04827990"/>
                  </a:ext>
                </a:extLst>
              </a:tr>
              <a:tr h="998838">
                <a:tc>
                  <a:txBody>
                    <a:bodyPr/>
                    <a:lstStyle/>
                    <a:p>
                      <a:r>
                        <a:rPr lang="en-US" sz="1200" smtClean="0"/>
                        <a:t>12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13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14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15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16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17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18</a:t>
                      </a:r>
                      <a:endParaRPr lang="en-US" sz="12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872922058"/>
                  </a:ext>
                </a:extLst>
              </a:tr>
              <a:tr h="998838">
                <a:tc>
                  <a:txBody>
                    <a:bodyPr/>
                    <a:lstStyle/>
                    <a:p>
                      <a:r>
                        <a:rPr lang="en-US" sz="1200" smtClean="0"/>
                        <a:t>19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20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21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22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23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24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25</a:t>
                      </a:r>
                      <a:endParaRPr lang="en-US" sz="12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62295974"/>
                  </a:ext>
                </a:extLst>
              </a:tr>
              <a:tr h="998838">
                <a:tc>
                  <a:txBody>
                    <a:bodyPr/>
                    <a:lstStyle/>
                    <a:p>
                      <a:r>
                        <a:rPr lang="en-US" sz="1200" smtClean="0"/>
                        <a:t>26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27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28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29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30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2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594665290"/>
                  </a:ext>
                </a:extLst>
              </a:tr>
            </a:tbl>
          </a:graphicData>
        </a:graphic>
      </p:graphicFrame>
      <p:sp>
        <p:nvSpPr>
          <p:cNvPr id="8" name="Rectangle 7"/>
          <p:cNvSpPr/>
          <p:nvPr/>
        </p:nvSpPr>
        <p:spPr>
          <a:xfrm>
            <a:off x="7357929" y="1273323"/>
            <a:ext cx="1589518" cy="5375305"/>
          </a:xfrm>
          <a:prstGeom prst="rect">
            <a:avLst/>
          </a:prstGeom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mtClean="0"/>
              <a:t>Picture Placeholder or put a quote here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0377467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 Them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48</TotalTime>
  <Words>606</Words>
  <Application>Microsoft Office PowerPoint</Application>
  <PresentationFormat>Letter Paper (8.5x11 in)</PresentationFormat>
  <Paragraphs>488</Paragraphs>
  <Slides>26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26</vt:i4>
      </vt:variant>
    </vt:vector>
  </HeadingPairs>
  <TitlesOfParts>
    <vt:vector size="30" baseType="lpstr">
      <vt:lpstr>Arial</vt:lpstr>
      <vt:lpstr>Calibri</vt:lpstr>
      <vt:lpstr>Calibri Light</vt:lpstr>
      <vt:lpstr>Office Theme</vt:lpstr>
      <vt:lpstr>Calendar Cover Title</vt:lpstr>
      <vt:lpstr>Insert Picture Here</vt:lpstr>
      <vt:lpstr>January 2020</vt:lpstr>
      <vt:lpstr>Insert Picture Here</vt:lpstr>
      <vt:lpstr>February 2020</vt:lpstr>
      <vt:lpstr>Insert Picture Here</vt:lpstr>
      <vt:lpstr>March 2020</vt:lpstr>
      <vt:lpstr>Insert Picture Here</vt:lpstr>
      <vt:lpstr>April 2020</vt:lpstr>
      <vt:lpstr>Insert Picture Here</vt:lpstr>
      <vt:lpstr>May 2020</vt:lpstr>
      <vt:lpstr>Insert Picture Here</vt:lpstr>
      <vt:lpstr>June 2020</vt:lpstr>
      <vt:lpstr>Insert Picture Here</vt:lpstr>
      <vt:lpstr>July 2020</vt:lpstr>
      <vt:lpstr>Insert Picture Here</vt:lpstr>
      <vt:lpstr>August 2020</vt:lpstr>
      <vt:lpstr>Insert Picture Here</vt:lpstr>
      <vt:lpstr>September 2020</vt:lpstr>
      <vt:lpstr>Insert Picture Here</vt:lpstr>
      <vt:lpstr>October 2020</vt:lpstr>
      <vt:lpstr>Insert Picture Here</vt:lpstr>
      <vt:lpstr>November 2020</vt:lpstr>
      <vt:lpstr>Insert Picture Here</vt:lpstr>
      <vt:lpstr>December 2020</vt:lpstr>
      <vt:lpstr>Put Your Back Cover image and info here.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Amber Jalink</dc:creator>
  <cp:lastModifiedBy>Amber Jalink</cp:lastModifiedBy>
  <cp:revision>12</cp:revision>
  <dcterms:created xsi:type="dcterms:W3CDTF">2019-05-29T16:42:40Z</dcterms:created>
  <dcterms:modified xsi:type="dcterms:W3CDTF">2019-06-04T15:58:49Z</dcterms:modified>
</cp:coreProperties>
</file>

<file path=docProps/thumbnail.jpeg>
</file>